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736" y="28"/>
      </p:cViewPr>
      <p:guideLst>
        <p:guide orient="horz" pos="23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8025" y="685800"/>
            <a:ext cx="2901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4938"/>
            <a:ext cx="7772400" cy="23149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19866"/>
            <a:ext cx="6400800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2505"/>
            <a:ext cx="2057400" cy="921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2505"/>
            <a:ext cx="6019800" cy="92147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939859"/>
            <a:ext cx="7772400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77414"/>
            <a:ext cx="7772400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9957"/>
            <a:ext cx="4038600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9957"/>
            <a:ext cx="4038600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2417448"/>
            <a:ext cx="4040188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6" indent="0">
              <a:buNone/>
              <a:defRPr sz="1800" b="1"/>
            </a:lvl3pPr>
            <a:lvl4pPr marL="1371624" indent="0">
              <a:buNone/>
              <a:defRPr sz="1600" b="1"/>
            </a:lvl4pPr>
            <a:lvl5pPr marL="1828832" indent="0">
              <a:buNone/>
              <a:defRPr sz="1600" b="1"/>
            </a:lvl5pPr>
            <a:lvl6pPr marL="2286040" indent="0">
              <a:buNone/>
              <a:defRPr sz="1600" b="1"/>
            </a:lvl6pPr>
            <a:lvl7pPr marL="2743248" indent="0">
              <a:buNone/>
              <a:defRPr sz="1600" b="1"/>
            </a:lvl7pPr>
            <a:lvl8pPr marL="3200456" indent="0">
              <a:buNone/>
              <a:defRPr sz="1600" b="1"/>
            </a:lvl8pPr>
            <a:lvl9pPr marL="365766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3424925"/>
            <a:ext cx="4040188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7" y="2417448"/>
            <a:ext cx="404177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6" indent="0">
              <a:buNone/>
              <a:defRPr sz="1800" b="1"/>
            </a:lvl3pPr>
            <a:lvl4pPr marL="1371624" indent="0">
              <a:buNone/>
              <a:defRPr sz="1600" b="1"/>
            </a:lvl4pPr>
            <a:lvl5pPr marL="1828832" indent="0">
              <a:buNone/>
              <a:defRPr sz="1600" b="1"/>
            </a:lvl5pPr>
            <a:lvl6pPr marL="2286040" indent="0">
              <a:buNone/>
              <a:defRPr sz="1600" b="1"/>
            </a:lvl6pPr>
            <a:lvl7pPr marL="2743248" indent="0">
              <a:buNone/>
              <a:defRPr sz="1600" b="1"/>
            </a:lvl7pPr>
            <a:lvl8pPr marL="3200456" indent="0">
              <a:buNone/>
              <a:defRPr sz="1600" b="1"/>
            </a:lvl8pPr>
            <a:lvl9pPr marL="365766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7" y="3424925"/>
            <a:ext cx="404177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429990"/>
            <a:ext cx="3008313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60" y="430004"/>
            <a:ext cx="5111751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2259964"/>
            <a:ext cx="3008313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8" indent="0">
              <a:buNone/>
              <a:defRPr sz="1200"/>
            </a:lvl2pPr>
            <a:lvl3pPr marL="914416" indent="0">
              <a:buNone/>
              <a:defRPr sz="1000"/>
            </a:lvl3pPr>
            <a:lvl4pPr marL="1371624" indent="0">
              <a:buNone/>
              <a:defRPr sz="900"/>
            </a:lvl4pPr>
            <a:lvl5pPr marL="1828832" indent="0">
              <a:buNone/>
              <a:defRPr sz="900"/>
            </a:lvl5pPr>
            <a:lvl6pPr marL="2286040" indent="0">
              <a:buNone/>
              <a:defRPr sz="900"/>
            </a:lvl6pPr>
            <a:lvl7pPr marL="2743248" indent="0">
              <a:buNone/>
              <a:defRPr sz="900"/>
            </a:lvl7pPr>
            <a:lvl8pPr marL="3200456" indent="0">
              <a:buNone/>
              <a:defRPr sz="900"/>
            </a:lvl8pPr>
            <a:lvl9pPr marL="365766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559836"/>
            <a:ext cx="5486400" cy="8924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64979"/>
            <a:ext cx="5486400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8" indent="0">
              <a:buNone/>
              <a:defRPr sz="2800"/>
            </a:lvl2pPr>
            <a:lvl3pPr marL="914416" indent="0">
              <a:buNone/>
              <a:defRPr sz="2400"/>
            </a:lvl3pPr>
            <a:lvl4pPr marL="1371624" indent="0">
              <a:buNone/>
              <a:defRPr sz="2000"/>
            </a:lvl4pPr>
            <a:lvl5pPr marL="1828832" indent="0">
              <a:buNone/>
              <a:defRPr sz="2000"/>
            </a:lvl5pPr>
            <a:lvl6pPr marL="2286040" indent="0">
              <a:buNone/>
              <a:defRPr sz="2000"/>
            </a:lvl6pPr>
            <a:lvl7pPr marL="2743248" indent="0">
              <a:buNone/>
              <a:defRPr sz="2000"/>
            </a:lvl7pPr>
            <a:lvl8pPr marL="3200456" indent="0">
              <a:buNone/>
              <a:defRPr sz="2000"/>
            </a:lvl8pPr>
            <a:lvl9pPr marL="365766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452317"/>
            <a:ext cx="5486400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8" indent="0">
              <a:buNone/>
              <a:defRPr sz="1200"/>
            </a:lvl2pPr>
            <a:lvl3pPr marL="914416" indent="0">
              <a:buNone/>
              <a:defRPr sz="1000"/>
            </a:lvl3pPr>
            <a:lvl4pPr marL="1371624" indent="0">
              <a:buNone/>
              <a:defRPr sz="900"/>
            </a:lvl4pPr>
            <a:lvl5pPr marL="1828832" indent="0">
              <a:buNone/>
              <a:defRPr sz="900"/>
            </a:lvl5pPr>
            <a:lvl6pPr marL="2286040" indent="0">
              <a:buNone/>
              <a:defRPr sz="900"/>
            </a:lvl6pPr>
            <a:lvl7pPr marL="2743248" indent="0">
              <a:buNone/>
              <a:defRPr sz="900"/>
            </a:lvl7pPr>
            <a:lvl8pPr marL="3200456" indent="0">
              <a:buNone/>
              <a:defRPr sz="900"/>
            </a:lvl8pPr>
            <a:lvl9pPr marL="365766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2491"/>
            <a:ext cx="8229600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19957"/>
            <a:ext cx="8229600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000979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0009791"/>
            <a:ext cx="2895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000979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6" indent="-342906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4" indent="-285756" algn="l" defTabSz="9144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0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6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4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6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2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6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4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876299" y="381011"/>
            <a:ext cx="7658101" cy="981947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35545" y="69634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63347" y="1060030"/>
            <a:ext cx="0" cy="4273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91349" y="1410723"/>
            <a:ext cx="166117" cy="3542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66988" y="575423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280387" y="1060031"/>
            <a:ext cx="0" cy="3969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08393" y="1518218"/>
            <a:ext cx="157813" cy="24365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71500" y="14143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168" y="1143000"/>
            <a:ext cx="16644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execute(“filter family”)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32048" y="2434216"/>
            <a:ext cx="1459577" cy="41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52799" y="2057400"/>
            <a:ext cx="149297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843751" y="3962411"/>
            <a:ext cx="1364641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3398" y="4953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81188" y="1084982"/>
            <a:ext cx="11450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parseCommand(“filter family”)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9588" y="473755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479407" y="374460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172188" y="2637065"/>
            <a:ext cx="0" cy="5002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4762352" y="395309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4893835" y="1913407"/>
            <a:ext cx="7347" cy="218490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791613" y="1913403"/>
            <a:ext cx="204428" cy="1440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4038588" y="1447810"/>
            <a:ext cx="1591224" cy="46153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:Filter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1860645" y="1515866"/>
            <a:ext cx="1347747" cy="46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A04CAEF-C3DF-4F26-B609-CF5DF671BADA}"/>
              </a:ext>
            </a:extLst>
          </p:cNvPr>
          <p:cNvSpPr txBox="1"/>
          <p:nvPr/>
        </p:nvSpPr>
        <p:spPr>
          <a:xfrm>
            <a:off x="3518603" y="2205606"/>
            <a:ext cx="11295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parse(“family”)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98C867-1029-4B68-B25D-0FF6D7DBFD0B}"/>
              </a:ext>
            </a:extLst>
          </p:cNvPr>
          <p:cNvCxnSpPr>
            <a:cxnSpLocks/>
          </p:cNvCxnSpPr>
          <p:nvPr/>
        </p:nvCxnSpPr>
        <p:spPr>
          <a:xfrm>
            <a:off x="3267419" y="1600200"/>
            <a:ext cx="77118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5BB0A96-09FF-466F-A9B9-F9DBCD956AD1}"/>
              </a:ext>
            </a:extLst>
          </p:cNvPr>
          <p:cNvSpPr/>
          <p:nvPr/>
        </p:nvSpPr>
        <p:spPr>
          <a:xfrm>
            <a:off x="4800601" y="2421060"/>
            <a:ext cx="195451" cy="14630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D8E398-AED5-4186-8063-408EF55432BD}"/>
              </a:ext>
            </a:extLst>
          </p:cNvPr>
          <p:cNvSpPr/>
          <p:nvPr/>
        </p:nvSpPr>
        <p:spPr>
          <a:xfrm>
            <a:off x="6069789" y="2572266"/>
            <a:ext cx="204219" cy="3233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5410188" y="2234977"/>
            <a:ext cx="1600200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p1:ContainsTags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0B62AC-E2FF-49AE-A8AC-0822B2CA9EE4}"/>
              </a:ext>
            </a:extLst>
          </p:cNvPr>
          <p:cNvCxnSpPr>
            <a:cxnSpLocks/>
          </p:cNvCxnSpPr>
          <p:nvPr/>
        </p:nvCxnSpPr>
        <p:spPr>
          <a:xfrm>
            <a:off x="4991102" y="2518797"/>
            <a:ext cx="4190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16140D-C145-4C74-B1AC-A27795A7606E}"/>
              </a:ext>
            </a:extLst>
          </p:cNvPr>
          <p:cNvCxnSpPr>
            <a:cxnSpLocks/>
          </p:cNvCxnSpPr>
          <p:nvPr/>
        </p:nvCxnSpPr>
        <p:spPr>
          <a:xfrm flipV="1">
            <a:off x="4953001" y="2895611"/>
            <a:ext cx="1192991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5EDC72E-4C9D-4004-953B-D39F63AF0031}"/>
              </a:ext>
            </a:extLst>
          </p:cNvPr>
          <p:cNvSpPr txBox="1"/>
          <p:nvPr/>
        </p:nvSpPr>
        <p:spPr>
          <a:xfrm flipH="1">
            <a:off x="5282184" y="2667793"/>
            <a:ext cx="3566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CC9AED0-1E28-4019-864A-A1B6AA237C09}"/>
              </a:ext>
            </a:extLst>
          </p:cNvPr>
          <p:cNvCxnSpPr>
            <a:cxnSpLocks/>
            <a:stCxn id="78" idx="0"/>
          </p:cNvCxnSpPr>
          <p:nvPr/>
        </p:nvCxnSpPr>
        <p:spPr>
          <a:xfrm>
            <a:off x="7107528" y="3518835"/>
            <a:ext cx="0" cy="15865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7AAF5C5-FFB2-496A-8685-FDB1A9913D3D}"/>
              </a:ext>
            </a:extLst>
          </p:cNvPr>
          <p:cNvSpPr/>
          <p:nvPr/>
        </p:nvSpPr>
        <p:spPr>
          <a:xfrm>
            <a:off x="7010388" y="3518836"/>
            <a:ext cx="194280" cy="212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Rectangle 62">
            <a:extLst>
              <a:ext uri="{FF2B5EF4-FFF2-40B4-BE49-F238E27FC236}">
                <a16:creationId xmlns:a16="http://schemas.microsoft.com/office/drawing/2014/main" id="{4B9FC49F-6A04-494B-9177-A7354D9DD6C1}"/>
              </a:ext>
            </a:extLst>
          </p:cNvPr>
          <p:cNvSpPr/>
          <p:nvPr/>
        </p:nvSpPr>
        <p:spPr>
          <a:xfrm>
            <a:off x="6553189" y="3053239"/>
            <a:ext cx="1057824" cy="46153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f:Filter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EBE2EFF-5715-4897-AAF1-BE082141939E}"/>
              </a:ext>
            </a:extLst>
          </p:cNvPr>
          <p:cNvCxnSpPr>
            <a:cxnSpLocks/>
          </p:cNvCxnSpPr>
          <p:nvPr/>
        </p:nvCxnSpPr>
        <p:spPr>
          <a:xfrm>
            <a:off x="4991102" y="3352800"/>
            <a:ext cx="15620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7FA2693-4DE7-4C0E-8928-F2AC23767378}"/>
              </a:ext>
            </a:extLst>
          </p:cNvPr>
          <p:cNvSpPr txBox="1"/>
          <p:nvPr/>
        </p:nvSpPr>
        <p:spPr>
          <a:xfrm flipH="1">
            <a:off x="5029189" y="3137359"/>
            <a:ext cx="14382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FilterCommand(p1)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E0A577E-09DE-45CF-BFFC-B3B7B45D9E60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5005028" y="3722240"/>
            <a:ext cx="2102511" cy="92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FA45F1D-64AA-47AC-9D94-B9A98AC72245}"/>
              </a:ext>
            </a:extLst>
          </p:cNvPr>
          <p:cNvSpPr txBox="1"/>
          <p:nvPr/>
        </p:nvSpPr>
        <p:spPr>
          <a:xfrm flipH="1">
            <a:off x="5510784" y="3505201"/>
            <a:ext cx="3566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CA5775-714F-427E-AE88-391C95A8F263}"/>
              </a:ext>
            </a:extLst>
          </p:cNvPr>
          <p:cNvCxnSpPr>
            <a:cxnSpLocks/>
          </p:cNvCxnSpPr>
          <p:nvPr/>
        </p:nvCxnSpPr>
        <p:spPr>
          <a:xfrm>
            <a:off x="3375182" y="3873057"/>
            <a:ext cx="1418459" cy="23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6147C01-8EED-4EE0-B53E-313862325171}"/>
              </a:ext>
            </a:extLst>
          </p:cNvPr>
          <p:cNvSpPr txBox="1"/>
          <p:nvPr/>
        </p:nvSpPr>
        <p:spPr>
          <a:xfrm>
            <a:off x="3970659" y="365760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1A6BF54-0855-42A5-9AFC-83AFB96ACC71}"/>
              </a:ext>
            </a:extLst>
          </p:cNvPr>
          <p:cNvSpPr/>
          <p:nvPr/>
        </p:nvSpPr>
        <p:spPr>
          <a:xfrm>
            <a:off x="1523988" y="4191000"/>
            <a:ext cx="6087024" cy="527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12" name="Rectangle: Single Corner Rounded 111">
            <a:extLst>
              <a:ext uri="{FF2B5EF4-FFF2-40B4-BE49-F238E27FC236}">
                <a16:creationId xmlns:a16="http://schemas.microsoft.com/office/drawing/2014/main" id="{8E90923E-E63D-4DC3-879F-47A685A56A3B}"/>
              </a:ext>
            </a:extLst>
          </p:cNvPr>
          <p:cNvSpPr/>
          <p:nvPr/>
        </p:nvSpPr>
        <p:spPr>
          <a:xfrm rot="5400000">
            <a:off x="1604031" y="4118655"/>
            <a:ext cx="297116" cy="457199"/>
          </a:xfrm>
          <a:prstGeom prst="round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37030B9-0742-4E03-B964-AD0AFB7BD4A9}"/>
              </a:ext>
            </a:extLst>
          </p:cNvPr>
          <p:cNvSpPr txBox="1"/>
          <p:nvPr/>
        </p:nvSpPr>
        <p:spPr>
          <a:xfrm>
            <a:off x="1524000" y="4249591"/>
            <a:ext cx="3506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ref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543E4A6-5557-46FB-AE6C-1DF81AA2E41F}"/>
              </a:ext>
            </a:extLst>
          </p:cNvPr>
          <p:cNvSpPr txBox="1"/>
          <p:nvPr/>
        </p:nvSpPr>
        <p:spPr>
          <a:xfrm>
            <a:off x="2057400" y="4249591"/>
            <a:ext cx="23318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execute f:FilterCommand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40CC1C7-D476-498F-9A74-58C41A6AD655}"/>
              </a:ext>
            </a:extLst>
          </p:cNvPr>
          <p:cNvSpPr/>
          <p:nvPr/>
        </p:nvSpPr>
        <p:spPr>
          <a:xfrm>
            <a:off x="1523988" y="5568944"/>
            <a:ext cx="6087024" cy="4489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17" name="Rectangle: Single Corner Rounded 116">
            <a:extLst>
              <a:ext uri="{FF2B5EF4-FFF2-40B4-BE49-F238E27FC236}">
                <a16:creationId xmlns:a16="http://schemas.microsoft.com/office/drawing/2014/main" id="{03925E9C-FB1B-4DD0-8912-D2C2EAF85CF4}"/>
              </a:ext>
            </a:extLst>
          </p:cNvPr>
          <p:cNvSpPr/>
          <p:nvPr/>
        </p:nvSpPr>
        <p:spPr>
          <a:xfrm rot="5400000">
            <a:off x="2708943" y="4391692"/>
            <a:ext cx="297113" cy="2666999"/>
          </a:xfrm>
          <a:prstGeom prst="round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599F3D-9C36-4053-8FCC-A04BB3D04D65}"/>
              </a:ext>
            </a:extLst>
          </p:cNvPr>
          <p:cNvSpPr txBox="1"/>
          <p:nvPr/>
        </p:nvSpPr>
        <p:spPr>
          <a:xfrm>
            <a:off x="1600188" y="5627527"/>
            <a:ext cx="2590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600" b="1" dirty="0" err="1">
                <a:solidFill>
                  <a:schemeClr val="tx1"/>
                </a:solidFill>
              </a:rPr>
              <a:t>sd</a:t>
            </a:r>
            <a:r>
              <a:rPr lang="en-US" sz="1600" dirty="0">
                <a:solidFill>
                  <a:schemeClr val="tx1"/>
                </a:solidFill>
              </a:rPr>
              <a:t> execute f:FilterCommand</a:t>
            </a:r>
          </a:p>
        </p:txBody>
      </p:sp>
      <p:sp>
        <p:nvSpPr>
          <p:cNvPr id="119" name="Rectangle 62">
            <a:extLst>
              <a:ext uri="{FF2B5EF4-FFF2-40B4-BE49-F238E27FC236}">
                <a16:creationId xmlns:a16="http://schemas.microsoft.com/office/drawing/2014/main" id="{11F2F645-F4B2-450C-B09B-B648B7C8F635}"/>
              </a:ext>
            </a:extLst>
          </p:cNvPr>
          <p:cNvSpPr/>
          <p:nvPr/>
        </p:nvSpPr>
        <p:spPr>
          <a:xfrm>
            <a:off x="1668571" y="595414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5BA30D7-B06C-48AA-9C33-EF082A97498E}"/>
              </a:ext>
            </a:extLst>
          </p:cNvPr>
          <p:cNvCxnSpPr>
            <a:cxnSpLocks/>
          </p:cNvCxnSpPr>
          <p:nvPr/>
        </p:nvCxnSpPr>
        <p:spPr>
          <a:xfrm>
            <a:off x="2362188" y="6248400"/>
            <a:ext cx="0" cy="37242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Rectangle 62">
            <a:extLst>
              <a:ext uri="{FF2B5EF4-FFF2-40B4-BE49-F238E27FC236}">
                <a16:creationId xmlns:a16="http://schemas.microsoft.com/office/drawing/2014/main" id="{4AA2FB8E-CD3C-4AAE-8BCF-C3490DBA1F5F}"/>
              </a:ext>
            </a:extLst>
          </p:cNvPr>
          <p:cNvSpPr/>
          <p:nvPr/>
        </p:nvSpPr>
        <p:spPr>
          <a:xfrm>
            <a:off x="3276589" y="5948839"/>
            <a:ext cx="1057824" cy="46153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f:Filter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FC5D845-99DC-4B0A-B232-110D575A3694}"/>
              </a:ext>
            </a:extLst>
          </p:cNvPr>
          <p:cNvCxnSpPr>
            <a:cxnSpLocks/>
          </p:cNvCxnSpPr>
          <p:nvPr/>
        </p:nvCxnSpPr>
        <p:spPr>
          <a:xfrm flipV="1">
            <a:off x="2350424" y="6704631"/>
            <a:ext cx="1383377" cy="9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6222D9-C22B-48D7-BF41-0C996B5570B9}"/>
              </a:ext>
            </a:extLst>
          </p:cNvPr>
          <p:cNvSpPr txBox="1"/>
          <p:nvPr/>
        </p:nvSpPr>
        <p:spPr>
          <a:xfrm>
            <a:off x="2536972" y="6477002"/>
            <a:ext cx="9816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130" name="Rectangle 62">
            <a:extLst>
              <a:ext uri="{FF2B5EF4-FFF2-40B4-BE49-F238E27FC236}">
                <a16:creationId xmlns:a16="http://schemas.microsoft.com/office/drawing/2014/main" id="{3C4461DD-761C-4375-AC92-64C0FB8DECDE}"/>
              </a:ext>
            </a:extLst>
          </p:cNvPr>
          <p:cNvSpPr/>
          <p:nvPr/>
        </p:nvSpPr>
        <p:spPr>
          <a:xfrm>
            <a:off x="4876788" y="5948839"/>
            <a:ext cx="1524000" cy="46153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522099-F35D-40E3-B618-E61936EBEA1B}"/>
              </a:ext>
            </a:extLst>
          </p:cNvPr>
          <p:cNvSpPr/>
          <p:nvPr/>
        </p:nvSpPr>
        <p:spPr>
          <a:xfrm>
            <a:off x="5562600" y="6851667"/>
            <a:ext cx="190499" cy="3849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3222EEE-03CB-47FF-A721-CB400F05CF47}"/>
              </a:ext>
            </a:extLst>
          </p:cNvPr>
          <p:cNvCxnSpPr>
            <a:cxnSpLocks/>
          </p:cNvCxnSpPr>
          <p:nvPr/>
        </p:nvCxnSpPr>
        <p:spPr>
          <a:xfrm>
            <a:off x="3810001" y="6851667"/>
            <a:ext cx="17525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C40023F-F565-49E7-A03E-369DAF9FCF22}"/>
              </a:ext>
            </a:extLst>
          </p:cNvPr>
          <p:cNvSpPr txBox="1"/>
          <p:nvPr/>
        </p:nvSpPr>
        <p:spPr>
          <a:xfrm>
            <a:off x="4047565" y="6400812"/>
            <a:ext cx="9816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getPersonListPredicate</a:t>
            </a:r>
            <a:r>
              <a:rPr lang="en-US" dirty="0"/>
              <a:t>()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4C8DAC9-CB4C-4D07-9030-9F8D7B6B332F}"/>
              </a:ext>
            </a:extLst>
          </p:cNvPr>
          <p:cNvCxnSpPr>
            <a:cxnSpLocks/>
          </p:cNvCxnSpPr>
          <p:nvPr/>
        </p:nvCxnSpPr>
        <p:spPr>
          <a:xfrm>
            <a:off x="3893147" y="7228681"/>
            <a:ext cx="16694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5C131C7-65AB-47F4-99C5-A41F0B8F1A25}"/>
              </a:ext>
            </a:extLst>
          </p:cNvPr>
          <p:cNvSpPr txBox="1"/>
          <p:nvPr/>
        </p:nvSpPr>
        <p:spPr>
          <a:xfrm>
            <a:off x="4123418" y="8992083"/>
            <a:ext cx="9819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p2:Predicate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D6D9355-CDA0-4402-BC29-DE15A7374548}"/>
              </a:ext>
            </a:extLst>
          </p:cNvPr>
          <p:cNvSpPr/>
          <p:nvPr/>
        </p:nvSpPr>
        <p:spPr>
          <a:xfrm>
            <a:off x="2971788" y="7381081"/>
            <a:ext cx="3343374" cy="21412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37" name="Rectangle: Single Corner Rounded 136">
            <a:extLst>
              <a:ext uri="{FF2B5EF4-FFF2-40B4-BE49-F238E27FC236}">
                <a16:creationId xmlns:a16="http://schemas.microsoft.com/office/drawing/2014/main" id="{967C274C-9AE4-4E24-86B1-BA8A2B96D18A}"/>
              </a:ext>
            </a:extLst>
          </p:cNvPr>
          <p:cNvSpPr/>
          <p:nvPr/>
        </p:nvSpPr>
        <p:spPr>
          <a:xfrm rot="5400000">
            <a:off x="3051830" y="7308727"/>
            <a:ext cx="297116" cy="457198"/>
          </a:xfrm>
          <a:prstGeom prst="round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F974C64-15C2-4DF6-9702-7B491812511E}"/>
              </a:ext>
            </a:extLst>
          </p:cNvPr>
          <p:cNvSpPr txBox="1"/>
          <p:nvPr/>
        </p:nvSpPr>
        <p:spPr>
          <a:xfrm>
            <a:off x="2971789" y="7439661"/>
            <a:ext cx="3506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alt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05228A-9336-4CD1-9F67-E850D0FE24D7}"/>
              </a:ext>
            </a:extLst>
          </p:cNvPr>
          <p:cNvCxnSpPr>
            <a:cxnSpLocks/>
          </p:cNvCxnSpPr>
          <p:nvPr/>
        </p:nvCxnSpPr>
        <p:spPr>
          <a:xfrm>
            <a:off x="5659728" y="6414436"/>
            <a:ext cx="0" cy="35582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99D43D9-1BCC-4D1D-A3E6-94CE31C34E98}"/>
              </a:ext>
            </a:extLst>
          </p:cNvPr>
          <p:cNvSpPr txBox="1"/>
          <p:nvPr/>
        </p:nvSpPr>
        <p:spPr>
          <a:xfrm>
            <a:off x="3983328" y="7431549"/>
            <a:ext cx="23318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600" dirty="0">
                <a:solidFill>
                  <a:srgbClr val="FF0000"/>
                </a:solidFill>
              </a:rPr>
              <a:t>[p2 == null]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C9726A1-623C-4968-A307-9FA45919E31D}"/>
              </a:ext>
            </a:extLst>
          </p:cNvPr>
          <p:cNvCxnSpPr>
            <a:cxnSpLocks/>
          </p:cNvCxnSpPr>
          <p:nvPr/>
        </p:nvCxnSpPr>
        <p:spPr>
          <a:xfrm>
            <a:off x="3830928" y="6414436"/>
            <a:ext cx="0" cy="35582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7BD21E1-C4D6-4584-953D-F77B4090176B}"/>
              </a:ext>
            </a:extLst>
          </p:cNvPr>
          <p:cNvSpPr/>
          <p:nvPr/>
        </p:nvSpPr>
        <p:spPr>
          <a:xfrm>
            <a:off x="3733790" y="6683965"/>
            <a:ext cx="174780" cy="30696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18BC641-1FCF-4EA0-80FF-E95D03971B15}"/>
              </a:ext>
            </a:extLst>
          </p:cNvPr>
          <p:cNvCxnSpPr>
            <a:cxnSpLocks/>
          </p:cNvCxnSpPr>
          <p:nvPr/>
        </p:nvCxnSpPr>
        <p:spPr>
          <a:xfrm flipH="1">
            <a:off x="2971788" y="8447882"/>
            <a:ext cx="3343374" cy="17684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5254356-35A1-436C-8BAB-367C88C1589B}"/>
              </a:ext>
            </a:extLst>
          </p:cNvPr>
          <p:cNvCxnSpPr>
            <a:cxnSpLocks/>
          </p:cNvCxnSpPr>
          <p:nvPr/>
        </p:nvCxnSpPr>
        <p:spPr>
          <a:xfrm flipV="1">
            <a:off x="3886189" y="8143082"/>
            <a:ext cx="167639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23A04AA8-5F4A-4DA4-8E53-0916C8D84491}"/>
              </a:ext>
            </a:extLst>
          </p:cNvPr>
          <p:cNvSpPr txBox="1"/>
          <p:nvPr/>
        </p:nvSpPr>
        <p:spPr>
          <a:xfrm>
            <a:off x="4025208" y="7692216"/>
            <a:ext cx="160460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updateFilteredPersonList</a:t>
            </a:r>
            <a:r>
              <a:rPr lang="en-US" dirty="0"/>
              <a:t>(p1)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008EFAD-973E-46B0-8D8D-EAD27195DF10}"/>
              </a:ext>
            </a:extLst>
          </p:cNvPr>
          <p:cNvSpPr/>
          <p:nvPr/>
        </p:nvSpPr>
        <p:spPr>
          <a:xfrm>
            <a:off x="5562588" y="8143082"/>
            <a:ext cx="194280" cy="212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1B3F486-706F-4CF9-8B0A-C5772CE07C49}"/>
              </a:ext>
            </a:extLst>
          </p:cNvPr>
          <p:cNvSpPr txBox="1"/>
          <p:nvPr/>
        </p:nvSpPr>
        <p:spPr>
          <a:xfrm>
            <a:off x="3983328" y="8514328"/>
            <a:ext cx="23318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600" dirty="0">
                <a:solidFill>
                  <a:srgbClr val="FF0000"/>
                </a:solidFill>
              </a:rPr>
              <a:t>[else]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E4AB392-CCA6-4966-A52A-FF38F5C5A00A}"/>
              </a:ext>
            </a:extLst>
          </p:cNvPr>
          <p:cNvCxnSpPr>
            <a:cxnSpLocks/>
          </p:cNvCxnSpPr>
          <p:nvPr/>
        </p:nvCxnSpPr>
        <p:spPr>
          <a:xfrm flipV="1">
            <a:off x="3886189" y="9225861"/>
            <a:ext cx="167639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8EF6AC7-8133-4D35-8BFC-22F098DF4690}"/>
              </a:ext>
            </a:extLst>
          </p:cNvPr>
          <p:cNvSpPr txBox="1"/>
          <p:nvPr/>
        </p:nvSpPr>
        <p:spPr>
          <a:xfrm>
            <a:off x="4025208" y="8774995"/>
            <a:ext cx="16135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updateFilteredPersonList</a:t>
            </a:r>
            <a:r>
              <a:rPr lang="en-US" dirty="0"/>
              <a:t>(p1.and(p2))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1681FB9-9D9F-4BE4-8D4E-FAA6FC670B7D}"/>
              </a:ext>
            </a:extLst>
          </p:cNvPr>
          <p:cNvSpPr/>
          <p:nvPr/>
        </p:nvSpPr>
        <p:spPr>
          <a:xfrm>
            <a:off x="5562588" y="9225861"/>
            <a:ext cx="194280" cy="212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BDDBA8A-4172-4960-BE4E-964C7609E374}"/>
              </a:ext>
            </a:extLst>
          </p:cNvPr>
          <p:cNvCxnSpPr>
            <a:cxnSpLocks/>
          </p:cNvCxnSpPr>
          <p:nvPr/>
        </p:nvCxnSpPr>
        <p:spPr>
          <a:xfrm flipV="1">
            <a:off x="2362188" y="9743281"/>
            <a:ext cx="1371600" cy="13155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3B860B99-E0EC-439C-BEDA-0B2720CFE9B0}"/>
              </a:ext>
            </a:extLst>
          </p:cNvPr>
          <p:cNvSpPr txBox="1"/>
          <p:nvPr/>
        </p:nvSpPr>
        <p:spPr>
          <a:xfrm>
            <a:off x="2613938" y="951468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85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 Zeyong</cp:lastModifiedBy>
  <cp:revision>84</cp:revision>
  <dcterms:created xsi:type="dcterms:W3CDTF">2016-07-22T14:33:02Z</dcterms:created>
  <dcterms:modified xsi:type="dcterms:W3CDTF">2017-10-23T15:05:11Z</dcterms:modified>
</cp:coreProperties>
</file>