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5A6"/>
    <a:srgbClr val="7030A0"/>
    <a:srgbClr val="440286"/>
    <a:srgbClr val="52069D"/>
    <a:srgbClr val="5504A6"/>
    <a:srgbClr val="46028A"/>
    <a:srgbClr val="40008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30"/>
    <p:restoredTop sz="94633"/>
  </p:normalViewPr>
  <p:slideViewPr>
    <p:cSldViewPr showGuides="1">
      <p:cViewPr>
        <p:scale>
          <a:sx n="192" d="100"/>
          <a:sy n="192" d="100"/>
        </p:scale>
        <p:origin x="-128" y="16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06" y="3207844"/>
            <a:ext cx="17719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8768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45820" y="4038600"/>
            <a:ext cx="14687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="" xmlns:a16="http://schemas.microsoft.com/office/drawing/2014/main" id="{A552645E-05DD-4025-8783-3E0B4013A54F}"/>
              </a:ext>
            </a:extLst>
          </p:cNvPr>
          <p:cNvSpPr/>
          <p:nvPr/>
        </p:nvSpPr>
        <p:spPr>
          <a:xfrm>
            <a:off x="7711200" y="3859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="" xmlns:a16="http://schemas.microsoft.com/office/drawing/2014/main" id="{8BE37FFA-90F7-4963-93D6-CBFD83A061D0}"/>
              </a:ext>
            </a:extLst>
          </p:cNvPr>
          <p:cNvSpPr/>
          <p:nvPr/>
        </p:nvSpPr>
        <p:spPr>
          <a:xfrm>
            <a:off x="7711200" y="4183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Nickname</a:t>
            </a:r>
          </a:p>
        </p:txBody>
      </p:sp>
      <p:cxnSp>
        <p:nvCxnSpPr>
          <p:cNvPr id="87" name="Elbow Connector 49">
            <a:extLst>
              <a:ext uri="{FF2B5EF4-FFF2-40B4-BE49-F238E27FC236}">
                <a16:creationId xmlns="" xmlns:a16="http://schemas.microsoft.com/office/drawing/2014/main" id="{9319264E-54F8-42DB-83F4-979CE961254C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122404" y="3413296"/>
            <a:ext cx="954092" cy="2234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49">
            <a:extLst>
              <a:ext uri="{FF2B5EF4-FFF2-40B4-BE49-F238E27FC236}">
                <a16:creationId xmlns="" xmlns:a16="http://schemas.microsoft.com/office/drawing/2014/main" id="{3FDD8E82-3CDF-4873-B838-6520DEECAF19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7037602" y="3652494"/>
            <a:ext cx="1125692" cy="2215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267200"/>
            <a:ext cx="0" cy="30480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4572000"/>
            <a:ext cx="4648200" cy="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58000" y="3200400"/>
            <a:ext cx="0" cy="1371600"/>
          </a:xfrm>
          <a:prstGeom prst="straightConnector1">
            <a:avLst/>
          </a:prstGeom>
          <a:ln>
            <a:solidFill>
              <a:srgbClr val="52069D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7" idx="3"/>
          </p:cNvCxnSpPr>
          <p:nvPr/>
        </p:nvCxnSpPr>
        <p:spPr>
          <a:xfrm>
            <a:off x="2674448" y="397289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/>
          <p:cNvSpPr/>
          <p:nvPr/>
        </p:nvSpPr>
        <p:spPr>
          <a:xfrm>
            <a:off x="2438400" y="3886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2667000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2895600" y="3810000"/>
            <a:ext cx="1295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UniqueReminderList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886200" y="4160520"/>
            <a:ext cx="182880" cy="2495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77640" y="4419600"/>
            <a:ext cx="0" cy="609600"/>
          </a:xfrm>
          <a:prstGeom prst="line">
            <a:avLst/>
          </a:prstGeom>
          <a:ln>
            <a:solidFill>
              <a:srgbClr val="52069D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2400" y="5029200"/>
            <a:ext cx="914400" cy="0"/>
          </a:xfrm>
          <a:prstGeom prst="straightConnector1">
            <a:avLst/>
          </a:prstGeom>
          <a:ln>
            <a:solidFill>
              <a:srgbClr val="52069D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8"/>
          <p:cNvSpPr/>
          <p:nvPr/>
        </p:nvSpPr>
        <p:spPr>
          <a:xfrm>
            <a:off x="4876800" y="48463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Reminder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72000" y="4876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596128" y="49286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Rectangle 8"/>
          <p:cNvSpPr/>
          <p:nvPr/>
        </p:nvSpPr>
        <p:spPr>
          <a:xfrm>
            <a:off x="6705600" y="46482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705600" y="5105400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33872" y="4782312"/>
            <a:ext cx="381000" cy="457200"/>
            <a:chOff x="5867400" y="4800600"/>
            <a:chExt cx="381000" cy="457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867400" y="5029200"/>
              <a:ext cx="381000" cy="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248400" y="4800600"/>
              <a:ext cx="0" cy="22860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8400" y="5029200"/>
              <a:ext cx="0" cy="228600"/>
            </a:xfrm>
            <a:prstGeom prst="line">
              <a:avLst/>
            </a:prstGeom>
            <a:ln>
              <a:solidFill>
                <a:srgbClr val="5605A6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217920" y="4791456"/>
            <a:ext cx="484632" cy="0"/>
          </a:xfrm>
          <a:prstGeom prst="straightConnector1">
            <a:avLst/>
          </a:prstGeom>
          <a:ln>
            <a:solidFill>
              <a:srgbClr val="5605A6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17920" y="5230368"/>
            <a:ext cx="484632" cy="0"/>
          </a:xfrm>
          <a:prstGeom prst="straightConnector1">
            <a:avLst/>
          </a:prstGeom>
          <a:ln>
            <a:solidFill>
              <a:srgbClr val="5605A6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00800" y="4535424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504A6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400800" y="4953000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5504A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53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Cisco Employee</cp:lastModifiedBy>
  <cp:revision>65</cp:revision>
  <dcterms:created xsi:type="dcterms:W3CDTF">2016-07-22T14:33:02Z</dcterms:created>
  <dcterms:modified xsi:type="dcterms:W3CDTF">2017-10-31T16:58:18Z</dcterms:modified>
</cp:coreProperties>
</file>