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howGuides="1">
      <p:cViewPr>
        <p:scale>
          <a:sx n="178" d="100"/>
          <a:sy n="178" d="100"/>
        </p:scale>
        <p:origin x="-528" y="18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561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2" y="3166002"/>
            <a:ext cx="17032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8910" y="324789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51924" y="333565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2674448" y="3896690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Flowchart: Decision 96"/>
          <p:cNvSpPr/>
          <p:nvPr/>
        </p:nvSpPr>
        <p:spPr>
          <a:xfrm>
            <a:off x="2438400" y="381000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2895600" y="373380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63"/>
          <p:cNvCxnSpPr>
            <a:stCxn id="36" idx="3"/>
          </p:cNvCxnSpPr>
          <p:nvPr/>
        </p:nvCxnSpPr>
        <p:spPr>
          <a:xfrm flipV="1">
            <a:off x="4416461" y="390718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Isosceles Triangle 102"/>
          <p:cNvSpPr/>
          <p:nvPr/>
        </p:nvSpPr>
        <p:spPr>
          <a:xfrm rot="5400000" flipV="1">
            <a:off x="4193447" y="38194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9" name="Elbow Connector 122"/>
          <p:cNvCxnSpPr>
            <a:stCxn id="40" idx="3"/>
          </p:cNvCxnSpPr>
          <p:nvPr/>
        </p:nvCxnSpPr>
        <p:spPr>
          <a:xfrm>
            <a:off x="5818035" y="390718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Rectangle 8"/>
          <p:cNvSpPr/>
          <p:nvPr/>
        </p:nvSpPr>
        <p:spPr>
          <a:xfrm>
            <a:off x="4648200" y="37338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XmlReminders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6019800" y="373380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Reminders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/>
          <p:cNvCxnSpPr>
            <a:stCxn id="41" idx="3"/>
          </p:cNvCxnSpPr>
          <p:nvPr/>
        </p:nvCxnSpPr>
        <p:spPr>
          <a:xfrm flipV="1">
            <a:off x="7220507" y="390639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7620000" y="372996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XmlAdaptedReminder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Cisco Employee</cp:lastModifiedBy>
  <cp:revision>61</cp:revision>
  <dcterms:created xsi:type="dcterms:W3CDTF">2016-07-22T14:33:02Z</dcterms:created>
  <dcterms:modified xsi:type="dcterms:W3CDTF">2017-10-25T05:07:31Z</dcterms:modified>
</cp:coreProperties>
</file>