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-1800" y="-12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745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A552645E-05DD-4025-8783-3E0B4013A54F}"/>
              </a:ext>
            </a:extLst>
          </p:cNvPr>
          <p:cNvSpPr/>
          <p:nvPr/>
        </p:nvSpPr>
        <p:spPr>
          <a:xfrm>
            <a:off x="7711200" y="3859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8BE37FFA-90F7-4963-93D6-CBFD83A061D0}"/>
              </a:ext>
            </a:extLst>
          </p:cNvPr>
          <p:cNvSpPr/>
          <p:nvPr/>
        </p:nvSpPr>
        <p:spPr>
          <a:xfrm>
            <a:off x="7711200" y="4183200"/>
            <a:ext cx="747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Nickname</a:t>
            </a:r>
          </a:p>
        </p:txBody>
      </p:sp>
      <p:cxnSp>
        <p:nvCxnSpPr>
          <p:cNvPr id="87" name="Elbow Connector 49">
            <a:extLst>
              <a:ext uri="{FF2B5EF4-FFF2-40B4-BE49-F238E27FC236}">
                <a16:creationId xmlns:a16="http://schemas.microsoft.com/office/drawing/2014/main" id="{9319264E-54F8-42DB-83F4-979CE961254C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122404" y="3413296"/>
            <a:ext cx="954092" cy="2234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49">
            <a:extLst>
              <a:ext uri="{FF2B5EF4-FFF2-40B4-BE49-F238E27FC236}">
                <a16:creationId xmlns:a16="http://schemas.microsoft.com/office/drawing/2014/main" id="{3FDD8E82-3CDF-4873-B838-6520DEECAF19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037602" y="3652494"/>
            <a:ext cx="1125692" cy="221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Wei Wen</cp:lastModifiedBy>
  <cp:revision>61</cp:revision>
  <dcterms:created xsi:type="dcterms:W3CDTF">2016-07-22T14:33:02Z</dcterms:created>
  <dcterms:modified xsi:type="dcterms:W3CDTF">2017-10-18T05:12:26Z</dcterms:modified>
</cp:coreProperties>
</file>