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howGuides="1">
      <p:cViewPr>
        <p:scale>
          <a:sx n="218" d="100"/>
          <a:sy n="218" d="100"/>
        </p:scale>
        <p:origin x="-64" y="22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0800" y="4114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6200" y="43434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20865" y="3463286"/>
            <a:ext cx="13651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rgbClr val="9BBB5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40628" y="3072479"/>
            <a:ext cx="2175821" cy="60286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56819" y="4032440"/>
            <a:ext cx="110180" cy="7485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33592" y="2336843"/>
            <a:ext cx="19472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267200" y="4572000"/>
            <a:ext cx="2468880" cy="1778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3443401" y="3566999"/>
            <a:ext cx="110180" cy="7485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11"/>
          <p:cNvSpPr/>
          <p:nvPr/>
        </p:nvSpPr>
        <p:spPr>
          <a:xfrm>
            <a:off x="3886200" y="38862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Birthday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 flipV="1">
            <a:off x="4191000" y="4114800"/>
            <a:ext cx="2542032" cy="1778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/>
          <p:cNvCxnSpPr>
            <a:stCxn id="49" idx="3"/>
            <a:endCxn id="49" idx="3"/>
          </p:cNvCxnSpPr>
          <p:nvPr/>
        </p:nvCxnSpPr>
        <p:spPr>
          <a:xfrm>
            <a:off x="4927106" y="4004621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937760" y="3995928"/>
            <a:ext cx="594360" cy="0"/>
          </a:xfrm>
          <a:prstGeom prst="line">
            <a:avLst/>
          </a:prstGeom>
          <a:ln w="9525">
            <a:solidFill>
              <a:srgbClr val="9BBB59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2017-10-18T05:49:10Z</dcterms:modified>
</cp:coreProperties>
</file>