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howGuides="1">
      <p:cViewPr>
        <p:scale>
          <a:sx n="100" d="100"/>
          <a:sy n="100" d="100"/>
        </p:scale>
        <p:origin x="1960" y="2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Elbow Connector 4"/>
          <p:cNvCxnSpPr/>
          <p:nvPr/>
        </p:nvCxnSpPr>
        <p:spPr>
          <a:xfrm>
            <a:off x="2639660" y="248776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304800"/>
            <a:ext cx="7239000" cy="6248400"/>
          </a:xfrm>
          <a:prstGeom prst="roundRect">
            <a:avLst>
              <a:gd name="adj" fmla="val 441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457200" y="2362200"/>
            <a:ext cx="1524000" cy="60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&lt;&lt;Interface&gt;&gt;</a:t>
            </a:r>
          </a:p>
          <a:p>
            <a:pPr algn="ctr"/>
            <a:r>
              <a:rPr lang="en-US" sz="1600" dirty="0" smtClean="0"/>
              <a:t>UI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1371600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UiManager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371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MainWindow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24003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CommandBox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29718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ResultDisplay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35052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BrowserPanel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42672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accent3">
                    <a:lumMod val="50000"/>
                  </a:schemeClr>
                </a:solidFill>
              </a:rPr>
              <a:t>LeftDisplayPanel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5466019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StatusBarFooter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60198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HelpWindow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5800" y="40386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MessageDisplay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5800" y="4533900"/>
            <a:ext cx="14478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PersonListPanel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5000" y="5029200"/>
            <a:ext cx="11430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</a:rPr>
              <a:t>PersonCard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835923"/>
            <a:ext cx="1143000" cy="4975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{abstract}</a:t>
            </a:r>
          </a:p>
          <a:p>
            <a:pPr algn="ctr"/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UiPart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 rot="16200000">
            <a:off x="6242588" y="2051589"/>
            <a:ext cx="4114800" cy="62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8" name="Rectangle 65"/>
          <p:cNvSpPr/>
          <p:nvPr/>
        </p:nvSpPr>
        <p:spPr>
          <a:xfrm rot="16200000">
            <a:off x="7423689" y="5213887"/>
            <a:ext cx="1752598" cy="6212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9" name="Isosceles Triangle 102"/>
          <p:cNvSpPr/>
          <p:nvPr/>
        </p:nvSpPr>
        <p:spPr>
          <a:xfrm flipV="1">
            <a:off x="1083948" y="1741038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 rot="10800000" flipV="1">
            <a:off x="7014570" y="1331223"/>
            <a:ext cx="270504" cy="228600"/>
          </a:xfrm>
          <a:prstGeom prst="triangle">
            <a:avLst/>
          </a:prstGeom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5" name="Elbow Connector 24"/>
          <p:cNvCxnSpPr>
            <a:stCxn id="5" idx="1"/>
            <a:endCxn id="19" idx="3"/>
          </p:cNvCxnSpPr>
          <p:nvPr/>
        </p:nvCxnSpPr>
        <p:spPr>
          <a:xfrm rot="10800000" flipV="1">
            <a:off x="1219200" y="1028700"/>
            <a:ext cx="609600" cy="712338"/>
          </a:xfrm>
          <a:prstGeom prst="bentConnector2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2" idx="1"/>
          </p:cNvCxnSpPr>
          <p:nvPr/>
        </p:nvCxnSpPr>
        <p:spPr>
          <a:xfrm rot="16200000" flipH="1">
            <a:off x="171450" y="3867150"/>
            <a:ext cx="4152900" cy="533400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8"/>
          <p:cNvSpPr/>
          <p:nvPr/>
        </p:nvSpPr>
        <p:spPr>
          <a:xfrm>
            <a:off x="2030926" y="2081740"/>
            <a:ext cx="407474" cy="318560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32" idx="2"/>
            <a:endCxn id="7" idx="1"/>
          </p:cNvCxnSpPr>
          <p:nvPr/>
        </p:nvCxnSpPr>
        <p:spPr>
          <a:xfrm rot="16200000" flipH="1">
            <a:off x="2279381" y="2355581"/>
            <a:ext cx="19050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2" idx="2"/>
            <a:endCxn id="9" idx="1"/>
          </p:cNvCxnSpPr>
          <p:nvPr/>
        </p:nvCxnSpPr>
        <p:spPr>
          <a:xfrm rot="16200000" flipH="1">
            <a:off x="1726931" y="2908031"/>
            <a:ext cx="129540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2" idx="2"/>
            <a:endCxn id="8" idx="1"/>
          </p:cNvCxnSpPr>
          <p:nvPr/>
        </p:nvCxnSpPr>
        <p:spPr>
          <a:xfrm rot="16200000" flipH="1">
            <a:off x="1993631" y="2641331"/>
            <a:ext cx="762000" cy="27993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0" idx="1"/>
          </p:cNvCxnSpPr>
          <p:nvPr/>
        </p:nvCxnSpPr>
        <p:spPr>
          <a:xfrm rot="16200000" flipH="1">
            <a:off x="1345931" y="3289030"/>
            <a:ext cx="2057401" cy="279938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11" idx="1"/>
          </p:cNvCxnSpPr>
          <p:nvPr/>
        </p:nvCxnSpPr>
        <p:spPr>
          <a:xfrm rot="16200000" flipH="1">
            <a:off x="746521" y="3888440"/>
            <a:ext cx="3256220" cy="279938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0" idx="3"/>
            <a:endCxn id="13" idx="1"/>
          </p:cNvCxnSpPr>
          <p:nvPr/>
        </p:nvCxnSpPr>
        <p:spPr>
          <a:xfrm flipV="1">
            <a:off x="3962400" y="4229100"/>
            <a:ext cx="533400" cy="22860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3"/>
          </p:cNvCxnSpPr>
          <p:nvPr/>
        </p:nvCxnSpPr>
        <p:spPr>
          <a:xfrm>
            <a:off x="3962400" y="4457700"/>
            <a:ext cx="533400" cy="26670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2"/>
            <a:endCxn id="15" idx="1"/>
          </p:cNvCxnSpPr>
          <p:nvPr/>
        </p:nvCxnSpPr>
        <p:spPr>
          <a:xfrm rot="16200000" flipH="1">
            <a:off x="5314950" y="4819650"/>
            <a:ext cx="304800" cy="495300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1" idx="3"/>
            <a:endCxn id="20" idx="3"/>
          </p:cNvCxnSpPr>
          <p:nvPr/>
        </p:nvCxnSpPr>
        <p:spPr>
          <a:xfrm flipV="1">
            <a:off x="3962400" y="1559823"/>
            <a:ext cx="3187422" cy="4096696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3"/>
            <a:endCxn id="20" idx="3"/>
          </p:cNvCxnSpPr>
          <p:nvPr/>
        </p:nvCxnSpPr>
        <p:spPr>
          <a:xfrm flipV="1">
            <a:off x="3962400" y="1559823"/>
            <a:ext cx="3187422" cy="46504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23275" y="5447634"/>
            <a:ext cx="229325" cy="15372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Elbow Connector 71"/>
          <p:cNvCxnSpPr>
            <a:stCxn id="15" idx="2"/>
            <a:endCxn id="18" idx="0"/>
          </p:cNvCxnSpPr>
          <p:nvPr/>
        </p:nvCxnSpPr>
        <p:spPr>
          <a:xfrm rot="16200000" flipH="1">
            <a:off x="7080789" y="4615910"/>
            <a:ext cx="114299" cy="17028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14" idx="3"/>
            <a:endCxn id="20" idx="3"/>
          </p:cNvCxnSpPr>
          <p:nvPr/>
        </p:nvCxnSpPr>
        <p:spPr>
          <a:xfrm flipV="1">
            <a:off x="5943600" y="1559823"/>
            <a:ext cx="1206222" cy="31645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3" idx="3"/>
            <a:endCxn id="20" idx="3"/>
          </p:cNvCxnSpPr>
          <p:nvPr/>
        </p:nvCxnSpPr>
        <p:spPr>
          <a:xfrm flipV="1">
            <a:off x="5943600" y="1559823"/>
            <a:ext cx="1206222" cy="26692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3"/>
            <a:endCxn id="20" idx="3"/>
          </p:cNvCxnSpPr>
          <p:nvPr/>
        </p:nvCxnSpPr>
        <p:spPr>
          <a:xfrm flipV="1">
            <a:off x="3962400" y="1559823"/>
            <a:ext cx="3187422" cy="21358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" idx="3"/>
            <a:endCxn id="20" idx="3"/>
          </p:cNvCxnSpPr>
          <p:nvPr/>
        </p:nvCxnSpPr>
        <p:spPr>
          <a:xfrm flipV="1">
            <a:off x="3962400" y="1559823"/>
            <a:ext cx="3187422" cy="16024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" idx="3"/>
            <a:endCxn id="20" idx="3"/>
          </p:cNvCxnSpPr>
          <p:nvPr/>
        </p:nvCxnSpPr>
        <p:spPr>
          <a:xfrm flipV="1">
            <a:off x="3962400" y="1559823"/>
            <a:ext cx="3187422" cy="10309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" idx="3"/>
            <a:endCxn id="20" idx="3"/>
          </p:cNvCxnSpPr>
          <p:nvPr/>
        </p:nvCxnSpPr>
        <p:spPr>
          <a:xfrm flipV="1">
            <a:off x="3200400" y="1559823"/>
            <a:ext cx="3949422" cy="268977"/>
          </a:xfrm>
          <a:prstGeom prst="bent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flipV="1">
            <a:off x="2514600" y="609600"/>
            <a:ext cx="5474776" cy="226323"/>
          </a:xfrm>
          <a:prstGeom prst="bentConnector3">
            <a:avLst>
              <a:gd name="adj1" fmla="val 8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035159" y="2055123"/>
            <a:ext cx="249915" cy="26608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3" name="Elbow Connector 122"/>
          <p:cNvCxnSpPr>
            <a:stCxn id="7" idx="0"/>
          </p:cNvCxnSpPr>
          <p:nvPr/>
        </p:nvCxnSpPr>
        <p:spPr>
          <a:xfrm rot="5400000" flipH="1" flipV="1">
            <a:off x="5518688" y="-70388"/>
            <a:ext cx="190500" cy="475087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>
            <a:off x="11049000" y="335280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045453" y="3769002"/>
            <a:ext cx="239621" cy="28361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0" name="Elbow Connector 129"/>
          <p:cNvCxnSpPr>
            <a:stCxn id="13" idx="0"/>
          </p:cNvCxnSpPr>
          <p:nvPr/>
        </p:nvCxnSpPr>
        <p:spPr>
          <a:xfrm rot="16200000" flipH="1">
            <a:off x="6136816" y="3121483"/>
            <a:ext cx="935445" cy="2769678"/>
          </a:xfrm>
          <a:prstGeom prst="bentConnector4">
            <a:avLst>
              <a:gd name="adj1" fmla="val -13576"/>
              <a:gd name="adj2" fmla="val 82785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2017-10-27T06:29:19Z</dcterms:modified>
</cp:coreProperties>
</file>