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2575"/>
  </p:normalViewPr>
  <p:slideViewPr>
    <p:cSldViewPr showGuides="1">
      <p:cViewPr varScale="1">
        <p:scale>
          <a:sx n="101" d="100"/>
          <a:sy n="101" d="100"/>
        </p:scale>
        <p:origin x="196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775595" y="1358885"/>
            <a:ext cx="7399113" cy="515665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Smiley Face 49"/>
          <p:cNvSpPr/>
          <p:nvPr/>
        </p:nvSpPr>
        <p:spPr>
          <a:xfrm>
            <a:off x="58361" y="2723418"/>
            <a:ext cx="662471" cy="673778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8352836" y="2050506"/>
            <a:ext cx="744279" cy="909083"/>
            <a:chOff x="10887739" y="2083981"/>
            <a:chExt cx="978194" cy="951614"/>
          </a:xfrm>
        </p:grpSpPr>
        <p:sp>
          <p:nvSpPr>
            <p:cNvPr id="52" name="Folded Corner 51"/>
            <p:cNvSpPr/>
            <p:nvPr/>
          </p:nvSpPr>
          <p:spPr>
            <a:xfrm>
              <a:off x="10887739" y="2083981"/>
              <a:ext cx="744279" cy="77617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olded Corner 52"/>
            <p:cNvSpPr/>
            <p:nvPr/>
          </p:nvSpPr>
          <p:spPr>
            <a:xfrm>
              <a:off x="11121654" y="2259418"/>
              <a:ext cx="744279" cy="77617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ounded Rectangle 54"/>
          <p:cNvSpPr/>
          <p:nvPr/>
        </p:nvSpPr>
        <p:spPr>
          <a:xfrm rot="5400000">
            <a:off x="1185750" y="4697622"/>
            <a:ext cx="988827" cy="13609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Main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5400000">
            <a:off x="4296075" y="4030698"/>
            <a:ext cx="962245" cy="3169572"/>
          </a:xfrm>
          <a:prstGeom prst="roundRect">
            <a:avLst/>
          </a:prstGeom>
          <a:solidFill>
            <a:srgbClr val="2997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Commons</a:t>
            </a:r>
            <a:endParaRPr lang="en-US" sz="2800" dirty="0"/>
          </a:p>
        </p:txBody>
      </p:sp>
      <p:sp>
        <p:nvSpPr>
          <p:cNvPr id="57" name="Rounded Rectangle 56"/>
          <p:cNvSpPr/>
          <p:nvPr/>
        </p:nvSpPr>
        <p:spPr>
          <a:xfrm rot="5400000">
            <a:off x="2895659" y="3073115"/>
            <a:ext cx="900574" cy="13854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59" name="Rounded Rectangle 58"/>
          <p:cNvSpPr/>
          <p:nvPr/>
        </p:nvSpPr>
        <p:spPr>
          <a:xfrm rot="5400000">
            <a:off x="5404977" y="1584822"/>
            <a:ext cx="936382" cy="17711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Storage</a:t>
            </a:r>
            <a:endParaRPr lang="en-US" sz="2800" dirty="0"/>
          </a:p>
        </p:txBody>
      </p:sp>
      <p:sp>
        <p:nvSpPr>
          <p:cNvPr id="60" name="Cloud 59"/>
          <p:cNvSpPr/>
          <p:nvPr/>
        </p:nvSpPr>
        <p:spPr>
          <a:xfrm>
            <a:off x="3011687" y="166844"/>
            <a:ext cx="1275907" cy="86655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Web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448280" y="3249666"/>
            <a:ext cx="1266720" cy="10632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Email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049411" y="2482048"/>
            <a:ext cx="60605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049411" y="3710383"/>
            <a:ext cx="60605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7" idx="1"/>
          </p:cNvCxnSpPr>
          <p:nvPr/>
        </p:nvCxnSpPr>
        <p:spPr>
          <a:xfrm flipH="1">
            <a:off x="3345946" y="2805066"/>
            <a:ext cx="10166" cy="510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997680" y="2472913"/>
            <a:ext cx="961574" cy="58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360647" y="5378105"/>
            <a:ext cx="457201" cy="239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595108" y="4467632"/>
            <a:ext cx="0" cy="4160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322043" y="4647119"/>
            <a:ext cx="391438" cy="2889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1737491" y="627321"/>
            <a:ext cx="1" cy="1299832"/>
          </a:xfrm>
          <a:prstGeom prst="line">
            <a:avLst/>
          </a:prstGeom>
          <a:ln w="762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737491" y="627321"/>
            <a:ext cx="1226698" cy="0"/>
          </a:xfrm>
          <a:prstGeom prst="straightConnector1">
            <a:avLst/>
          </a:prstGeom>
          <a:ln w="762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708456" y="2442924"/>
            <a:ext cx="1612820" cy="1659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38697" y="3082108"/>
            <a:ext cx="502580" cy="1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677501" y="4478080"/>
            <a:ext cx="10449" cy="652162"/>
          </a:xfrm>
          <a:prstGeom prst="straightConnector1">
            <a:avLst/>
          </a:prstGeom>
          <a:ln w="76200">
            <a:solidFill>
              <a:srgbClr val="2997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718390" y="4755943"/>
            <a:ext cx="0" cy="740354"/>
          </a:xfrm>
          <a:prstGeom prst="line">
            <a:avLst/>
          </a:prstGeom>
          <a:ln w="76200">
            <a:solidFill>
              <a:srgbClr val="299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347691" y="5791071"/>
            <a:ext cx="741399" cy="0"/>
          </a:xfrm>
          <a:prstGeom prst="line">
            <a:avLst/>
          </a:prstGeom>
          <a:ln w="76200">
            <a:solidFill>
              <a:srgbClr val="299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251329" y="5496297"/>
            <a:ext cx="507415" cy="0"/>
          </a:xfrm>
          <a:prstGeom prst="line">
            <a:avLst/>
          </a:prstGeom>
          <a:ln w="76200">
            <a:solidFill>
              <a:srgbClr val="299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928757" y="4482199"/>
            <a:ext cx="10449" cy="652162"/>
          </a:xfrm>
          <a:prstGeom prst="straightConnector1">
            <a:avLst/>
          </a:prstGeom>
          <a:ln w="76200">
            <a:solidFill>
              <a:srgbClr val="2997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04727" y="4473958"/>
            <a:ext cx="10449" cy="652162"/>
          </a:xfrm>
          <a:prstGeom prst="straightConnector1">
            <a:avLst/>
          </a:prstGeom>
          <a:ln w="76200">
            <a:solidFill>
              <a:srgbClr val="2997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962400" y="3766542"/>
            <a:ext cx="447827" cy="633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265124" y="2002207"/>
            <a:ext cx="863918" cy="215980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UI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 rot="5400000">
            <a:off x="2942056" y="1764905"/>
            <a:ext cx="833864" cy="135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Logic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907715" y="5210272"/>
            <a:ext cx="1095399" cy="994195"/>
          </a:xfrm>
          <a:prstGeom prst="ellipse">
            <a:avLst/>
          </a:prstGeom>
          <a:solidFill>
            <a:srgbClr val="2997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Logs Center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6443039" y="3937215"/>
            <a:ext cx="1081405" cy="1029801"/>
          </a:xfrm>
          <a:prstGeom prst="ellipse">
            <a:avLst/>
          </a:prstGeom>
          <a:solidFill>
            <a:srgbClr val="2997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Events Center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656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22</Words>
  <Application>Microsoft Macintosh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Bryan Koh Wei Xian</cp:lastModifiedBy>
  <cp:revision>61</cp:revision>
  <dcterms:created xsi:type="dcterms:W3CDTF">2016-07-22T14:33:02Z</dcterms:created>
  <dcterms:modified xsi:type="dcterms:W3CDTF">2017-10-24T13:21:37Z</dcterms:modified>
</cp:coreProperties>
</file>