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F"/>
    <a:srgbClr val="E0B9EA"/>
    <a:srgbClr val="9E659D"/>
    <a:srgbClr val="AE90B5"/>
    <a:srgbClr val="299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4B769-8678-E648-9B79-0A95DB38EC5F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3A33-654F-8B47-9EB9-6AFF8DEEC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7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9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519-67BE-3046-BA3C-7C5D598459A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04336" y="420130"/>
            <a:ext cx="9873050" cy="716692"/>
          </a:xfrm>
          <a:prstGeom prst="roundRect">
            <a:avLst/>
          </a:prstGeom>
          <a:solidFill>
            <a:srgbClr val="E0B9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1112" y="1716162"/>
            <a:ext cx="9873048" cy="4857472"/>
          </a:xfrm>
          <a:prstGeom prst="roundRect">
            <a:avLst/>
          </a:prstGeom>
          <a:solidFill>
            <a:srgbClr val="FFF3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>
            <a:off x="2140809" y="1136822"/>
            <a:ext cx="0" cy="864967"/>
          </a:xfrm>
          <a:prstGeom prst="straightConnector1">
            <a:avLst/>
          </a:prstGeom>
          <a:ln w="38100">
            <a:solidFill>
              <a:srgbClr val="E0B9E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229499" y="2001789"/>
            <a:ext cx="1822620" cy="6672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61286" y="2804984"/>
            <a:ext cx="790833" cy="34982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EmailManager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riangle 13"/>
          <p:cNvSpPr/>
          <p:nvPr/>
        </p:nvSpPr>
        <p:spPr>
          <a:xfrm>
            <a:off x="1458097" y="2669055"/>
            <a:ext cx="358346" cy="321275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37270" y="2990330"/>
            <a:ext cx="0" cy="144573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37270" y="4436069"/>
            <a:ext cx="62401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2632597">
            <a:off x="3091932" y="3081631"/>
            <a:ext cx="234594" cy="209367"/>
          </a:xfrm>
          <a:prstGeom prst="rect">
            <a:avLst/>
          </a:prstGeom>
          <a:solidFill>
            <a:srgbClr val="FFF3BF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2632597">
            <a:off x="3120763" y="4333792"/>
            <a:ext cx="234594" cy="209367"/>
          </a:xfrm>
          <a:prstGeom prst="rect">
            <a:avLst/>
          </a:prstGeom>
          <a:solidFill>
            <a:srgbClr val="FFF3BF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2632597">
            <a:off x="3120763" y="5804249"/>
            <a:ext cx="234594" cy="209367"/>
          </a:xfrm>
          <a:prstGeom prst="rect">
            <a:avLst/>
          </a:prstGeom>
          <a:solidFill>
            <a:srgbClr val="FFF3BF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75224" y="2868024"/>
            <a:ext cx="1696523" cy="5905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EmailLogin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979341" y="4144898"/>
            <a:ext cx="1692406" cy="5905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EmailSend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83458" y="5619476"/>
            <a:ext cx="1688291" cy="5905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EmailCompose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355973" y="3175678"/>
            <a:ext cx="610542" cy="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384805" y="4411359"/>
            <a:ext cx="581710" cy="1648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76565" y="5894172"/>
            <a:ext cx="589950" cy="82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23735" y="2855774"/>
            <a:ext cx="18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27853" y="4033795"/>
            <a:ext cx="18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44328" y="5533083"/>
            <a:ext cx="18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459611" y="5624226"/>
            <a:ext cx="1427206" cy="5858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DraftList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2632597">
            <a:off x="5707448" y="5833079"/>
            <a:ext cx="234594" cy="2093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963250" y="5917147"/>
            <a:ext cx="496361" cy="1410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2632597">
            <a:off x="7935786" y="5837197"/>
            <a:ext cx="234594" cy="209367"/>
          </a:xfrm>
          <a:prstGeom prst="rect">
            <a:avLst/>
          </a:prstGeom>
          <a:solidFill>
            <a:srgbClr val="FFF3BF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191588" y="5921265"/>
            <a:ext cx="496361" cy="1410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8687948" y="5601250"/>
            <a:ext cx="1621939" cy="5858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MessageDraft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062867" y="4793468"/>
            <a:ext cx="2764391" cy="6291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ReadOnlyMessageDraft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riangle 53"/>
          <p:cNvSpPr/>
          <p:nvPr/>
        </p:nvSpPr>
        <p:spPr>
          <a:xfrm rot="16200000">
            <a:off x="8823277" y="4938261"/>
            <a:ext cx="358346" cy="321275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9177642" y="5098898"/>
            <a:ext cx="321275" cy="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498917" y="5108035"/>
            <a:ext cx="0" cy="45994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0"/>
          </p:cNvCxnSpPr>
          <p:nvPr/>
        </p:nvCxnSpPr>
        <p:spPr>
          <a:xfrm flipH="1" flipV="1">
            <a:off x="4823485" y="3458618"/>
            <a:ext cx="2059" cy="68628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26" idx="0"/>
          </p:cNvCxnSpPr>
          <p:nvPr/>
        </p:nvCxnSpPr>
        <p:spPr>
          <a:xfrm>
            <a:off x="4815248" y="4764479"/>
            <a:ext cx="12356" cy="85499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31041" y="3391234"/>
            <a:ext cx="18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535157" y="5298300"/>
            <a:ext cx="18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833781" y="3827736"/>
            <a:ext cx="111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requires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800882" y="4839974"/>
            <a:ext cx="111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requires</a:t>
            </a:r>
            <a:endParaRPr lang="en-US" sz="1400" dirty="0"/>
          </a:p>
        </p:txBody>
      </p:sp>
      <p:sp>
        <p:nvSpPr>
          <p:cNvPr id="77" name="Triangle 76"/>
          <p:cNvSpPr/>
          <p:nvPr/>
        </p:nvSpPr>
        <p:spPr>
          <a:xfrm>
            <a:off x="5144747" y="3811754"/>
            <a:ext cx="94502" cy="82332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/>
          <p:cNvSpPr/>
          <p:nvPr/>
        </p:nvSpPr>
        <p:spPr>
          <a:xfrm flipV="1">
            <a:off x="5099437" y="5119823"/>
            <a:ext cx="123343" cy="83955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0834583" y="3035047"/>
            <a:ext cx="1173892" cy="685900"/>
            <a:chOff x="10834583" y="3035047"/>
            <a:chExt cx="1173892" cy="685900"/>
          </a:xfrm>
        </p:grpSpPr>
        <p:sp>
          <p:nvSpPr>
            <p:cNvPr id="79" name="Rectangle 78"/>
            <p:cNvSpPr/>
            <p:nvPr/>
          </p:nvSpPr>
          <p:spPr>
            <a:xfrm>
              <a:off x="10834583" y="3035047"/>
              <a:ext cx="1173892" cy="6859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iangle 80"/>
            <p:cNvSpPr/>
            <p:nvPr/>
          </p:nvSpPr>
          <p:spPr>
            <a:xfrm rot="10800000">
              <a:off x="10834583" y="3035047"/>
              <a:ext cx="1173892" cy="4379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Oval 82"/>
          <p:cNvSpPr/>
          <p:nvPr/>
        </p:nvSpPr>
        <p:spPr>
          <a:xfrm>
            <a:off x="6528944" y="2766866"/>
            <a:ext cx="2159004" cy="1437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JavaMail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9338279" y="2802368"/>
            <a:ext cx="825973" cy="1272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SMTP</a:t>
            </a:r>
            <a:endParaRPr lang="en-US" dirty="0"/>
          </a:p>
        </p:txBody>
      </p:sp>
      <p:cxnSp>
        <p:nvCxnSpPr>
          <p:cNvPr id="86" name="Straight Connector 85"/>
          <p:cNvCxnSpPr>
            <a:stCxn id="25" idx="3"/>
          </p:cNvCxnSpPr>
          <p:nvPr/>
        </p:nvCxnSpPr>
        <p:spPr>
          <a:xfrm flipV="1">
            <a:off x="5671747" y="4436069"/>
            <a:ext cx="539683" cy="412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211430" y="3549603"/>
            <a:ext cx="0" cy="90046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211430" y="3549603"/>
            <a:ext cx="317514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4" idx="1"/>
          </p:cNvCxnSpPr>
          <p:nvPr/>
        </p:nvCxnSpPr>
        <p:spPr>
          <a:xfrm flipV="1">
            <a:off x="8687948" y="3438494"/>
            <a:ext cx="650331" cy="1738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0164252" y="3391234"/>
            <a:ext cx="670331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0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Koh Wei Xian</dc:creator>
  <cp:lastModifiedBy>Bryan Koh Wei Xian</cp:lastModifiedBy>
  <cp:revision>11</cp:revision>
  <dcterms:created xsi:type="dcterms:W3CDTF">2017-10-24T11:50:02Z</dcterms:created>
  <dcterms:modified xsi:type="dcterms:W3CDTF">2017-10-24T16:40:25Z</dcterms:modified>
</cp:coreProperties>
</file>