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60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howGuides="1">
      <p:cViewPr>
        <p:scale>
          <a:sx n="100" d="100"/>
          <a:sy n="100" d="100"/>
        </p:scale>
        <p:origin x="1960" y="2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Elbow Connector 4"/>
          <p:cNvCxnSpPr/>
          <p:nvPr/>
        </p:nvCxnSpPr>
        <p:spPr>
          <a:xfrm>
            <a:off x="2639660" y="2487764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3400" y="304800"/>
            <a:ext cx="7239000" cy="6248400"/>
          </a:xfrm>
          <a:prstGeom prst="roundRect">
            <a:avLst>
              <a:gd name="adj" fmla="val 4415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457200" y="2362200"/>
            <a:ext cx="1524000" cy="609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&lt;&lt;Interface&gt;&gt;</a:t>
            </a:r>
          </a:p>
          <a:p>
            <a:pPr algn="ctr"/>
            <a:r>
              <a:rPr lang="en-US" sz="1600" dirty="0" smtClean="0"/>
              <a:t>UI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828800" y="838200"/>
            <a:ext cx="13716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UiManager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3716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MainWindow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2400300"/>
            <a:ext cx="1447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</a:rPr>
              <a:t>CommandBox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4600" y="2971800"/>
            <a:ext cx="1447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</a:rPr>
              <a:t>ResultDisplay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3505200"/>
            <a:ext cx="1447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</a:rPr>
              <a:t>BrowserPanel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4600" y="4267200"/>
            <a:ext cx="1447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accent3">
                    <a:lumMod val="50000"/>
                  </a:schemeClr>
                </a:solidFill>
              </a:rPr>
              <a:t>LeftDisplayPanel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4600" y="5466019"/>
            <a:ext cx="1447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</a:rPr>
              <a:t>StatusBarFooter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4600" y="6019800"/>
            <a:ext cx="1447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</a:rPr>
              <a:t>HelpWindow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95800" y="4038600"/>
            <a:ext cx="1447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</a:rPr>
              <a:t>MessageDisplay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95800" y="4533900"/>
            <a:ext cx="1447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</a:rPr>
              <a:t>PersonListPanel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15000" y="5029200"/>
            <a:ext cx="11430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</a:rPr>
              <a:t>PersonCard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53200" y="835923"/>
            <a:ext cx="1143000" cy="4975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{abstract}</a:t>
            </a:r>
          </a:p>
          <a:p>
            <a:pPr algn="ctr"/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UiPart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Rectangle 65"/>
          <p:cNvSpPr/>
          <p:nvPr/>
        </p:nvSpPr>
        <p:spPr>
          <a:xfrm rot="16200000">
            <a:off x="6242588" y="2051589"/>
            <a:ext cx="4114800" cy="62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8" name="Rectangle 65"/>
          <p:cNvSpPr/>
          <p:nvPr/>
        </p:nvSpPr>
        <p:spPr>
          <a:xfrm rot="16200000">
            <a:off x="7423689" y="5213887"/>
            <a:ext cx="1752598" cy="6212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9" name="Isosceles Triangle 102"/>
          <p:cNvSpPr/>
          <p:nvPr/>
        </p:nvSpPr>
        <p:spPr>
          <a:xfrm flipV="1">
            <a:off x="1083948" y="1741038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 rot="10800000" flipV="1">
            <a:off x="7014570" y="1331223"/>
            <a:ext cx="270504" cy="228600"/>
          </a:xfrm>
          <a:prstGeom prst="triangle">
            <a:avLst/>
          </a:prstGeom>
          <a:ln w="635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5" name="Elbow Connector 24"/>
          <p:cNvCxnSpPr>
            <a:stCxn id="5" idx="1"/>
            <a:endCxn id="19" idx="3"/>
          </p:cNvCxnSpPr>
          <p:nvPr/>
        </p:nvCxnSpPr>
        <p:spPr>
          <a:xfrm rot="10800000" flipV="1">
            <a:off x="1219200" y="1028700"/>
            <a:ext cx="609600" cy="712338"/>
          </a:xfrm>
          <a:prstGeom prst="bentConnector2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12" idx="1"/>
          </p:cNvCxnSpPr>
          <p:nvPr/>
        </p:nvCxnSpPr>
        <p:spPr>
          <a:xfrm rot="16200000" flipH="1">
            <a:off x="171450" y="3867150"/>
            <a:ext cx="4152900" cy="533400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8"/>
          <p:cNvSpPr/>
          <p:nvPr/>
        </p:nvSpPr>
        <p:spPr>
          <a:xfrm>
            <a:off x="2030926" y="2081740"/>
            <a:ext cx="407474" cy="318560"/>
          </a:xfrm>
          <a:prstGeom prst="flowChartDecisi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Elbow Connector 33"/>
          <p:cNvCxnSpPr>
            <a:stCxn id="32" idx="2"/>
            <a:endCxn id="7" idx="1"/>
          </p:cNvCxnSpPr>
          <p:nvPr/>
        </p:nvCxnSpPr>
        <p:spPr>
          <a:xfrm rot="16200000" flipH="1">
            <a:off x="2279381" y="2355581"/>
            <a:ext cx="190500" cy="279937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2" idx="2"/>
            <a:endCxn id="9" idx="1"/>
          </p:cNvCxnSpPr>
          <p:nvPr/>
        </p:nvCxnSpPr>
        <p:spPr>
          <a:xfrm rot="16200000" flipH="1">
            <a:off x="1726931" y="2908031"/>
            <a:ext cx="1295400" cy="279937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2" idx="2"/>
            <a:endCxn id="8" idx="1"/>
          </p:cNvCxnSpPr>
          <p:nvPr/>
        </p:nvCxnSpPr>
        <p:spPr>
          <a:xfrm rot="16200000" flipH="1">
            <a:off x="1993631" y="2641331"/>
            <a:ext cx="762000" cy="279937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10" idx="1"/>
          </p:cNvCxnSpPr>
          <p:nvPr/>
        </p:nvCxnSpPr>
        <p:spPr>
          <a:xfrm rot="16200000" flipH="1">
            <a:off x="1345931" y="3289030"/>
            <a:ext cx="2057401" cy="279938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11" idx="1"/>
          </p:cNvCxnSpPr>
          <p:nvPr/>
        </p:nvCxnSpPr>
        <p:spPr>
          <a:xfrm rot="16200000" flipH="1">
            <a:off x="746521" y="3888440"/>
            <a:ext cx="3256220" cy="279938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0" idx="3"/>
            <a:endCxn id="13" idx="1"/>
          </p:cNvCxnSpPr>
          <p:nvPr/>
        </p:nvCxnSpPr>
        <p:spPr>
          <a:xfrm flipV="1">
            <a:off x="3962400" y="4229100"/>
            <a:ext cx="533400" cy="22860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0" idx="3"/>
          </p:cNvCxnSpPr>
          <p:nvPr/>
        </p:nvCxnSpPr>
        <p:spPr>
          <a:xfrm>
            <a:off x="3962400" y="4457700"/>
            <a:ext cx="533400" cy="26670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4" idx="2"/>
            <a:endCxn id="15" idx="1"/>
          </p:cNvCxnSpPr>
          <p:nvPr/>
        </p:nvCxnSpPr>
        <p:spPr>
          <a:xfrm rot="16200000" flipH="1">
            <a:off x="5314950" y="4819650"/>
            <a:ext cx="304800" cy="495300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1" idx="3"/>
            <a:endCxn id="20" idx="3"/>
          </p:cNvCxnSpPr>
          <p:nvPr/>
        </p:nvCxnSpPr>
        <p:spPr>
          <a:xfrm flipV="1">
            <a:off x="3962400" y="1559823"/>
            <a:ext cx="3187422" cy="4096696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2" idx="3"/>
            <a:endCxn id="20" idx="3"/>
          </p:cNvCxnSpPr>
          <p:nvPr/>
        </p:nvCxnSpPr>
        <p:spPr>
          <a:xfrm flipV="1">
            <a:off x="3962400" y="1559823"/>
            <a:ext cx="3187422" cy="4650477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023275" y="5447634"/>
            <a:ext cx="229325" cy="15372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2" name="Elbow Connector 71"/>
          <p:cNvCxnSpPr>
            <a:stCxn id="15" idx="2"/>
            <a:endCxn id="18" idx="0"/>
          </p:cNvCxnSpPr>
          <p:nvPr/>
        </p:nvCxnSpPr>
        <p:spPr>
          <a:xfrm rot="16200000" flipH="1">
            <a:off x="7080789" y="4615910"/>
            <a:ext cx="114299" cy="1702877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14" idx="3"/>
            <a:endCxn id="20" idx="3"/>
          </p:cNvCxnSpPr>
          <p:nvPr/>
        </p:nvCxnSpPr>
        <p:spPr>
          <a:xfrm flipV="1">
            <a:off x="5943600" y="1559823"/>
            <a:ext cx="1206222" cy="3164577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13" idx="3"/>
            <a:endCxn id="20" idx="3"/>
          </p:cNvCxnSpPr>
          <p:nvPr/>
        </p:nvCxnSpPr>
        <p:spPr>
          <a:xfrm flipV="1">
            <a:off x="5943600" y="1559823"/>
            <a:ext cx="1206222" cy="2669277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9" idx="3"/>
            <a:endCxn id="20" idx="3"/>
          </p:cNvCxnSpPr>
          <p:nvPr/>
        </p:nvCxnSpPr>
        <p:spPr>
          <a:xfrm flipV="1">
            <a:off x="3962400" y="1559823"/>
            <a:ext cx="3187422" cy="2135877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8" idx="3"/>
            <a:endCxn id="20" idx="3"/>
          </p:cNvCxnSpPr>
          <p:nvPr/>
        </p:nvCxnSpPr>
        <p:spPr>
          <a:xfrm flipV="1">
            <a:off x="3962400" y="1559823"/>
            <a:ext cx="3187422" cy="1602477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" idx="3"/>
            <a:endCxn id="20" idx="3"/>
          </p:cNvCxnSpPr>
          <p:nvPr/>
        </p:nvCxnSpPr>
        <p:spPr>
          <a:xfrm flipV="1">
            <a:off x="3962400" y="1559823"/>
            <a:ext cx="3187422" cy="1030977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6" idx="3"/>
            <a:endCxn id="20" idx="3"/>
          </p:cNvCxnSpPr>
          <p:nvPr/>
        </p:nvCxnSpPr>
        <p:spPr>
          <a:xfrm flipV="1">
            <a:off x="3200400" y="1559823"/>
            <a:ext cx="3949422" cy="268977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flipV="1">
            <a:off x="2514600" y="609600"/>
            <a:ext cx="5474776" cy="226323"/>
          </a:xfrm>
          <a:prstGeom prst="bentConnector3">
            <a:avLst>
              <a:gd name="adj1" fmla="val 8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7035159" y="2055123"/>
            <a:ext cx="249915" cy="26608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3" name="Elbow Connector 122"/>
          <p:cNvCxnSpPr>
            <a:stCxn id="7" idx="0"/>
          </p:cNvCxnSpPr>
          <p:nvPr/>
        </p:nvCxnSpPr>
        <p:spPr>
          <a:xfrm rot="5400000" flipH="1" flipV="1">
            <a:off x="5518688" y="-70388"/>
            <a:ext cx="190500" cy="4750876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7045453" y="3769002"/>
            <a:ext cx="239621" cy="283619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0" name="Elbow Connector 129"/>
          <p:cNvCxnSpPr>
            <a:stCxn id="13" idx="0"/>
          </p:cNvCxnSpPr>
          <p:nvPr/>
        </p:nvCxnSpPr>
        <p:spPr>
          <a:xfrm rot="16200000" flipH="1">
            <a:off x="6136816" y="3121483"/>
            <a:ext cx="935445" cy="2769678"/>
          </a:xfrm>
          <a:prstGeom prst="bentConnector4">
            <a:avLst>
              <a:gd name="adj1" fmla="val -13576"/>
              <a:gd name="adj2" fmla="val 82785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Macintosh PowerPoint</Application>
  <PresentationFormat>On-screen Show (4:3)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2017-10-28T02:31:20Z</dcterms:modified>
</cp:coreProperties>
</file>