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BF"/>
    <a:srgbClr val="E0B9EA"/>
    <a:srgbClr val="9E659D"/>
    <a:srgbClr val="AE90B5"/>
    <a:srgbClr val="299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4B769-8678-E648-9B79-0A95DB38EC5F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73A33-654F-8B47-9EB9-6AFF8DEEC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2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7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4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0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4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9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1519-67BE-3046-BA3C-7C5D598459A7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1519-67BE-3046-BA3C-7C5D598459A7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5A4D-58BD-734F-B535-2F9F3860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4206" y="395417"/>
            <a:ext cx="9873050" cy="716692"/>
          </a:xfrm>
          <a:prstGeom prst="roundRect">
            <a:avLst/>
          </a:prstGeom>
          <a:solidFill>
            <a:srgbClr val="E0B9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0982" y="1691449"/>
            <a:ext cx="9433140" cy="4857472"/>
          </a:xfrm>
          <a:prstGeom prst="roundRect">
            <a:avLst/>
          </a:prstGeom>
          <a:solidFill>
            <a:srgbClr val="FFF3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>
            <a:off x="1720679" y="1112109"/>
            <a:ext cx="0" cy="864967"/>
          </a:xfrm>
          <a:prstGeom prst="straightConnector1">
            <a:avLst/>
          </a:prstGeom>
          <a:ln w="38100">
            <a:solidFill>
              <a:srgbClr val="E0B9E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09369" y="1977076"/>
            <a:ext cx="1822620" cy="6672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41156" y="2780271"/>
            <a:ext cx="790833" cy="34982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EmailManager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riangle 13"/>
          <p:cNvSpPr/>
          <p:nvPr/>
        </p:nvSpPr>
        <p:spPr>
          <a:xfrm>
            <a:off x="1037967" y="2644342"/>
            <a:ext cx="358346" cy="321275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17140" y="2965617"/>
            <a:ext cx="0" cy="144573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17140" y="4411356"/>
            <a:ext cx="62401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2632597">
            <a:off x="2671802" y="3056918"/>
            <a:ext cx="234594" cy="209367"/>
          </a:xfrm>
          <a:prstGeom prst="rect">
            <a:avLst/>
          </a:prstGeom>
          <a:solidFill>
            <a:srgbClr val="FFF3BF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2632597">
            <a:off x="2700633" y="4309079"/>
            <a:ext cx="234594" cy="209367"/>
          </a:xfrm>
          <a:prstGeom prst="rect">
            <a:avLst/>
          </a:prstGeom>
          <a:solidFill>
            <a:srgbClr val="FFF3BF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2632597">
            <a:off x="2700633" y="5779536"/>
            <a:ext cx="234594" cy="209367"/>
          </a:xfrm>
          <a:prstGeom prst="rect">
            <a:avLst/>
          </a:prstGeom>
          <a:solidFill>
            <a:srgbClr val="FFF3BF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555094" y="2843311"/>
            <a:ext cx="1696523" cy="5905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EmailLogin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59211" y="4120185"/>
            <a:ext cx="1692406" cy="5905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EmailSend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563328" y="5594763"/>
            <a:ext cx="1688291" cy="5905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EmailCompose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935843" y="3150965"/>
            <a:ext cx="610542" cy="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64675" y="4386646"/>
            <a:ext cx="581710" cy="1648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956435" y="5869459"/>
            <a:ext cx="589950" cy="824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03605" y="2831061"/>
            <a:ext cx="18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07723" y="4009082"/>
            <a:ext cx="18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24198" y="5508370"/>
            <a:ext cx="18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803318" y="5610395"/>
            <a:ext cx="1427206" cy="56286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DraftList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2632597">
            <a:off x="5287318" y="5808366"/>
            <a:ext cx="234594" cy="2093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543120" y="5906536"/>
            <a:ext cx="248180" cy="41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2632597">
            <a:off x="7268336" y="5787145"/>
            <a:ext cx="234594" cy="209367"/>
          </a:xfrm>
          <a:prstGeom prst="rect">
            <a:avLst/>
          </a:prstGeom>
          <a:solidFill>
            <a:srgbClr val="FFF3BF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535909" y="5884218"/>
            <a:ext cx="320593" cy="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856744" y="5599513"/>
            <a:ext cx="1621939" cy="5858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MessageDraft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642737" y="4768755"/>
            <a:ext cx="2764391" cy="6291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ReadOnlyMessageDraft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riangle 53"/>
          <p:cNvSpPr/>
          <p:nvPr/>
        </p:nvSpPr>
        <p:spPr>
          <a:xfrm rot="16200000">
            <a:off x="8403147" y="4913548"/>
            <a:ext cx="358346" cy="321275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8757512" y="5073735"/>
            <a:ext cx="172992" cy="4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930504" y="5095679"/>
            <a:ext cx="0" cy="45994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5" idx="0"/>
          </p:cNvCxnSpPr>
          <p:nvPr/>
        </p:nvCxnSpPr>
        <p:spPr>
          <a:xfrm flipH="1" flipV="1">
            <a:off x="4403355" y="3433905"/>
            <a:ext cx="2059" cy="68628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26" idx="0"/>
          </p:cNvCxnSpPr>
          <p:nvPr/>
        </p:nvCxnSpPr>
        <p:spPr>
          <a:xfrm>
            <a:off x="4395118" y="4739766"/>
            <a:ext cx="12356" cy="85499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110911" y="3366521"/>
            <a:ext cx="18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115027" y="5273587"/>
            <a:ext cx="18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413651" y="3803023"/>
            <a:ext cx="111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requires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380752" y="4815261"/>
            <a:ext cx="111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requires</a:t>
            </a:r>
            <a:endParaRPr lang="en-US" sz="1400" dirty="0"/>
          </a:p>
        </p:txBody>
      </p:sp>
      <p:sp>
        <p:nvSpPr>
          <p:cNvPr id="77" name="Triangle 76"/>
          <p:cNvSpPr/>
          <p:nvPr/>
        </p:nvSpPr>
        <p:spPr>
          <a:xfrm>
            <a:off x="4724617" y="3787041"/>
            <a:ext cx="94502" cy="82332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/>
          <p:cNvSpPr/>
          <p:nvPr/>
        </p:nvSpPr>
        <p:spPr>
          <a:xfrm flipV="1">
            <a:off x="4679307" y="5095110"/>
            <a:ext cx="123343" cy="83955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0369992" y="1958442"/>
            <a:ext cx="1173892" cy="685900"/>
            <a:chOff x="10834583" y="3035047"/>
            <a:chExt cx="1173892" cy="685900"/>
          </a:xfrm>
        </p:grpSpPr>
        <p:sp>
          <p:nvSpPr>
            <p:cNvPr id="79" name="Rectangle 78"/>
            <p:cNvSpPr/>
            <p:nvPr/>
          </p:nvSpPr>
          <p:spPr>
            <a:xfrm>
              <a:off x="10834583" y="3035047"/>
              <a:ext cx="1173892" cy="6859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riangle 80"/>
            <p:cNvSpPr/>
            <p:nvPr/>
          </p:nvSpPr>
          <p:spPr>
            <a:xfrm rot="10800000">
              <a:off x="10834583" y="3035047"/>
              <a:ext cx="1173892" cy="4379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Oval 82"/>
          <p:cNvSpPr/>
          <p:nvPr/>
        </p:nvSpPr>
        <p:spPr>
          <a:xfrm>
            <a:off x="9923295" y="3674651"/>
            <a:ext cx="2067287" cy="1480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JavaMail</a:t>
            </a:r>
            <a:r>
              <a:rPr lang="en-US" dirty="0" smtClean="0"/>
              <a:t> API</a:t>
            </a:r>
            <a:endParaRPr lang="en-US" dirty="0"/>
          </a:p>
        </p:txBody>
      </p:sp>
      <p:cxnSp>
        <p:nvCxnSpPr>
          <p:cNvPr id="86" name="Straight Connector 85"/>
          <p:cNvCxnSpPr>
            <a:stCxn id="25" idx="3"/>
          </p:cNvCxnSpPr>
          <p:nvPr/>
        </p:nvCxnSpPr>
        <p:spPr>
          <a:xfrm>
            <a:off x="5251617" y="4415482"/>
            <a:ext cx="4684216" cy="988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9" idx="2"/>
            <a:endCxn id="83" idx="0"/>
          </p:cNvCxnSpPr>
          <p:nvPr/>
        </p:nvCxnSpPr>
        <p:spPr>
          <a:xfrm>
            <a:off x="10956938" y="2644342"/>
            <a:ext cx="1" cy="10303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52529" y="5586626"/>
            <a:ext cx="18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16116" y="5574269"/>
            <a:ext cx="18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0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26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Koh Wei Xian</dc:creator>
  <cp:lastModifiedBy>Bryan Koh Wei Xian</cp:lastModifiedBy>
  <cp:revision>13</cp:revision>
  <dcterms:created xsi:type="dcterms:W3CDTF">2017-10-24T11:50:02Z</dcterms:created>
  <dcterms:modified xsi:type="dcterms:W3CDTF">2017-10-25T11:25:32Z</dcterms:modified>
</cp:coreProperties>
</file>