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33"/>
  </p:normalViewPr>
  <p:slideViewPr>
    <p:cSldViewPr showGuides="1">
      <p:cViewPr varScale="1">
        <p:scale>
          <a:sx n="85" d="100"/>
          <a:sy n="85" d="100"/>
        </p:scale>
        <p:origin x="1548" y="33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nant Teo" userId="2226ff156c5d05a8" providerId="LiveId" clId="{E14F9A42-6212-4A15-A30F-2E0393B2B252}"/>
    <pc:docChg chg="undo custSel modSld">
      <pc:chgData name="Conant Teo" userId="2226ff156c5d05a8" providerId="LiveId" clId="{E14F9A42-6212-4A15-A30F-2E0393B2B252}" dt="2017-11-11T08:45:49.445" v="98" actId="478"/>
      <pc:docMkLst>
        <pc:docMk/>
      </pc:docMkLst>
      <pc:sldChg chg="addSp delSp modSp">
        <pc:chgData name="Conant Teo" userId="2226ff156c5d05a8" providerId="LiveId" clId="{E14F9A42-6212-4A15-A30F-2E0393B2B252}" dt="2017-11-11T08:45:49.445" v="98" actId="478"/>
        <pc:sldMkLst>
          <pc:docMk/>
          <pc:sldMk cId="2396968029" sldId="263"/>
        </pc:sldMkLst>
        <pc:spChg chg="add mod ord">
          <ac:chgData name="Conant Teo" userId="2226ff156c5d05a8" providerId="LiveId" clId="{E14F9A42-6212-4A15-A30F-2E0393B2B252}" dt="2017-11-10T20:23:19.703" v="91" actId="1076"/>
          <ac:spMkLst>
            <pc:docMk/>
            <pc:sldMk cId="2396968029" sldId="263"/>
            <ac:spMk id="19" creationId="{4091AB90-790B-4251-B1BC-D9175CA31101}"/>
          </ac:spMkLst>
        </pc:spChg>
        <pc:spChg chg="add mod">
          <ac:chgData name="Conant Teo" userId="2226ff156c5d05a8" providerId="LiveId" clId="{E14F9A42-6212-4A15-A30F-2E0393B2B252}" dt="2017-11-10T20:23:51.246" v="95" actId="14100"/>
          <ac:spMkLst>
            <pc:docMk/>
            <pc:sldMk cId="2396968029" sldId="263"/>
            <ac:spMk id="20" creationId="{30A122C4-6748-42E6-8A0F-2517DF9597D5}"/>
          </ac:spMkLst>
        </pc:spChg>
        <pc:spChg chg="mod">
          <ac:chgData name="Conant Teo" userId="2226ff156c5d05a8" providerId="LiveId" clId="{E14F9A42-6212-4A15-A30F-2E0393B2B252}" dt="2017-11-10T20:23:14.631" v="90" actId="1038"/>
          <ac:spMkLst>
            <pc:docMk/>
            <pc:sldMk cId="2396968029" sldId="263"/>
            <ac:spMk id="55" creationId="{CCCCA75C-64A3-412F-A7C9-C2A7936CC7DC}"/>
          </ac:spMkLst>
        </pc:spChg>
        <pc:spChg chg="mod">
          <ac:chgData name="Conant Teo" userId="2226ff156c5d05a8" providerId="LiveId" clId="{E14F9A42-6212-4A15-A30F-2E0393B2B252}" dt="2017-11-10T20:23:42.167" v="93" actId="14100"/>
          <ac:spMkLst>
            <pc:docMk/>
            <pc:sldMk cId="2396968029" sldId="263"/>
            <ac:spMk id="62" creationId="{00000000-0000-0000-0000-000000000000}"/>
          </ac:spMkLst>
        </pc:spChg>
        <pc:spChg chg="del mod">
          <ac:chgData name="Conant Teo" userId="2226ff156c5d05a8" providerId="LiveId" clId="{E14F9A42-6212-4A15-A30F-2E0393B2B252}" dt="2017-11-11T08:45:49.445" v="98" actId="478"/>
          <ac:spMkLst>
            <pc:docMk/>
            <pc:sldMk cId="2396968029" sldId="263"/>
            <ac:spMk id="70" creationId="{00000000-0000-0000-0000-000000000000}"/>
          </ac:spMkLst>
        </pc:spChg>
        <pc:spChg chg="mod">
          <ac:chgData name="Conant Teo" userId="2226ff156c5d05a8" providerId="LiveId" clId="{E14F9A42-6212-4A15-A30F-2E0393B2B252}" dt="2017-11-10T20:23:51.246" v="95" actId="14100"/>
          <ac:spMkLst>
            <pc:docMk/>
            <pc:sldMk cId="2396968029" sldId="263"/>
            <ac:spMk id="73" creationId="{81C61B1B-2452-40A3-8CE2-7494AD5A5803}"/>
          </ac:spMkLst>
        </pc:spChg>
        <pc:spChg chg="mod">
          <ac:chgData name="Conant Teo" userId="2226ff156c5d05a8" providerId="LiveId" clId="{E14F9A42-6212-4A15-A30F-2E0393B2B252}" dt="2017-11-10T20:23:14.631" v="90" actId="1038"/>
          <ac:spMkLst>
            <pc:docMk/>
            <pc:sldMk cId="2396968029" sldId="263"/>
            <ac:spMk id="76" creationId="{00000000-0000-0000-0000-000000000000}"/>
          </ac:spMkLst>
        </pc:spChg>
        <pc:spChg chg="mod">
          <ac:chgData name="Conant Teo" userId="2226ff156c5d05a8" providerId="LiveId" clId="{E14F9A42-6212-4A15-A30F-2E0393B2B252}" dt="2017-11-10T20:20:31.892" v="35" actId="1036"/>
          <ac:spMkLst>
            <pc:docMk/>
            <pc:sldMk cId="2396968029" sldId="263"/>
            <ac:spMk id="78" creationId="{00000000-0000-0000-0000-000000000000}"/>
          </ac:spMkLst>
        </pc:spChg>
        <pc:spChg chg="mod">
          <ac:chgData name="Conant Teo" userId="2226ff156c5d05a8" providerId="LiveId" clId="{E14F9A42-6212-4A15-A30F-2E0393B2B252}" dt="2017-11-10T20:23:14.631" v="90" actId="1038"/>
          <ac:spMkLst>
            <pc:docMk/>
            <pc:sldMk cId="2396968029" sldId="263"/>
            <ac:spMk id="80" creationId="{00000000-0000-0000-0000-000000000000}"/>
          </ac:spMkLst>
        </pc:spChg>
        <pc:spChg chg="mod">
          <ac:chgData name="Conant Teo" userId="2226ff156c5d05a8" providerId="LiveId" clId="{E14F9A42-6212-4A15-A30F-2E0393B2B252}" dt="2017-11-10T20:25:17.145" v="97" actId="1076"/>
          <ac:spMkLst>
            <pc:docMk/>
            <pc:sldMk cId="2396968029" sldId="263"/>
            <ac:spMk id="82" creationId="{7B062C9B-D963-43D9-A7AF-F401FBA02334}"/>
          </ac:spMkLst>
        </pc:spChg>
        <pc:spChg chg="mod">
          <ac:chgData name="Conant Teo" userId="2226ff156c5d05a8" providerId="LiveId" clId="{E14F9A42-6212-4A15-A30F-2E0393B2B252}" dt="2017-11-10T20:23:14.631" v="90" actId="1038"/>
          <ac:spMkLst>
            <pc:docMk/>
            <pc:sldMk cId="2396968029" sldId="263"/>
            <ac:spMk id="83" creationId="{00000000-0000-0000-0000-000000000000}"/>
          </ac:spMkLst>
        </pc:spChg>
        <pc:spChg chg="mod">
          <ac:chgData name="Conant Teo" userId="2226ff156c5d05a8" providerId="LiveId" clId="{E14F9A42-6212-4A15-A30F-2E0393B2B252}" dt="2017-11-10T20:23:14.631" v="90" actId="1038"/>
          <ac:spMkLst>
            <pc:docMk/>
            <pc:sldMk cId="2396968029" sldId="263"/>
            <ac:spMk id="85" creationId="{00000000-0000-0000-0000-000000000000}"/>
          </ac:spMkLst>
        </pc:spChg>
        <pc:cxnChg chg="del mod">
          <ac:chgData name="Conant Teo" userId="2226ff156c5d05a8" providerId="LiveId" clId="{E14F9A42-6212-4A15-A30F-2E0393B2B252}" dt="2017-11-10T20:22:20.090" v="60" actId="478"/>
          <ac:cxnSpMkLst>
            <pc:docMk/>
            <pc:sldMk cId="2396968029" sldId="263"/>
            <ac:cxnSpMk id="74" creationId="{53F49F65-F28B-418B-BAE3-BAE84C7CBD80}"/>
          </ac:cxnSpMkLst>
        </pc:cxnChg>
        <pc:cxnChg chg="mod">
          <ac:chgData name="Conant Teo" userId="2226ff156c5d05a8" providerId="LiveId" clId="{E14F9A42-6212-4A15-A30F-2E0393B2B252}" dt="2017-11-10T20:23:14.631" v="90" actId="1038"/>
          <ac:cxnSpMkLst>
            <pc:docMk/>
            <pc:sldMk cId="2396968029" sldId="263"/>
            <ac:cxnSpMk id="77" creationId="{5AE0F7C1-BFB4-45AE-A5DA-B5EB2E54D229}"/>
          </ac:cxnSpMkLst>
        </pc:cxnChg>
        <pc:cxnChg chg="mod">
          <ac:chgData name="Conant Teo" userId="2226ff156c5d05a8" providerId="LiveId" clId="{E14F9A42-6212-4A15-A30F-2E0393B2B252}" dt="2017-11-10T20:23:14.631" v="90" actId="1038"/>
          <ac:cxnSpMkLst>
            <pc:docMk/>
            <pc:sldMk cId="2396968029" sldId="263"/>
            <ac:cxnSpMk id="79" creationId="{00000000-0000-0000-0000-000000000000}"/>
          </ac:cxnSpMkLst>
        </pc:cxnChg>
        <pc:cxnChg chg="mod">
          <ac:chgData name="Conant Teo" userId="2226ff156c5d05a8" providerId="LiveId" clId="{E14F9A42-6212-4A15-A30F-2E0393B2B252}" dt="2017-11-10T20:23:14.631" v="90" actId="1038"/>
          <ac:cxnSpMkLst>
            <pc:docMk/>
            <pc:sldMk cId="2396968029" sldId="263"/>
            <ac:cxnSpMk id="81" creationId="{00000000-0000-0000-0000-000000000000}"/>
          </ac:cxnSpMkLst>
        </pc:cxnChg>
        <pc:cxnChg chg="mod">
          <ac:chgData name="Conant Teo" userId="2226ff156c5d05a8" providerId="LiveId" clId="{E14F9A42-6212-4A15-A30F-2E0393B2B252}" dt="2017-11-10T20:23:14.631" v="90" actId="1038"/>
          <ac:cxnSpMkLst>
            <pc:docMk/>
            <pc:sldMk cId="2396968029" sldId="263"/>
            <ac:cxnSpMk id="84" creationId="{00000000-0000-0000-0000-000000000000}"/>
          </ac:cxnSpMkLst>
        </pc:cxnChg>
        <pc:cxnChg chg="mod">
          <ac:chgData name="Conant Teo" userId="2226ff156c5d05a8" providerId="LiveId" clId="{E14F9A42-6212-4A15-A30F-2E0393B2B252}" dt="2017-11-10T20:23:14.631" v="90" actId="1038"/>
          <ac:cxnSpMkLst>
            <pc:docMk/>
            <pc:sldMk cId="2396968029" sldId="263"/>
            <ac:cxnSpMk id="86" creationId="{00000000-0000-0000-0000-000000000000}"/>
          </ac:cxnSpMkLst>
        </pc:cxnChg>
        <pc:cxnChg chg="mod">
          <ac:chgData name="Conant Teo" userId="2226ff156c5d05a8" providerId="LiveId" clId="{E14F9A42-6212-4A15-A30F-2E0393B2B252}" dt="2017-11-10T20:25:12.516" v="96" actId="1037"/>
          <ac:cxnSpMkLst>
            <pc:docMk/>
            <pc:sldMk cId="2396968029" sldId="263"/>
            <ac:cxnSpMk id="91" creationId="{B8C22680-FB8E-43F0-AD44-99B54C08B75D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65">
            <a:extLst>
              <a:ext uri="{FF2B5EF4-FFF2-40B4-BE49-F238E27FC236}">
                <a16:creationId xmlns:a16="http://schemas.microsoft.com/office/drawing/2014/main" id="{4091AB90-790B-4251-B1BC-D9175CA31101}"/>
              </a:ext>
            </a:extLst>
          </p:cNvPr>
          <p:cNvSpPr/>
          <p:nvPr/>
        </p:nvSpPr>
        <p:spPr>
          <a:xfrm>
            <a:off x="2888564" y="1559487"/>
            <a:ext cx="3505200" cy="3059747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62" name="Rectangle 8"/>
          <p:cNvSpPr/>
          <p:nvPr/>
        </p:nvSpPr>
        <p:spPr>
          <a:xfrm>
            <a:off x="3371045" y="3310840"/>
            <a:ext cx="125003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5311614" y="2691413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4641164" y="340097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  <a:stCxn id="78" idx="3"/>
            <a:endCxn id="76" idx="1"/>
          </p:cNvCxnSpPr>
          <p:nvPr/>
        </p:nvCxnSpPr>
        <p:spPr>
          <a:xfrm flipV="1">
            <a:off x="4877212" y="2834305"/>
            <a:ext cx="434402" cy="65336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5311614" y="301439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cxnSpLocks/>
            <a:stCxn id="78" idx="3"/>
            <a:endCxn id="80" idx="1"/>
          </p:cNvCxnSpPr>
          <p:nvPr/>
        </p:nvCxnSpPr>
        <p:spPr>
          <a:xfrm flipV="1">
            <a:off x="4877212" y="3157283"/>
            <a:ext cx="434402" cy="33038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5311614" y="3337369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cxnSpLocks/>
            <a:stCxn id="78" idx="3"/>
            <a:endCxn id="83" idx="1"/>
          </p:cNvCxnSpPr>
          <p:nvPr/>
        </p:nvCxnSpPr>
        <p:spPr>
          <a:xfrm flipV="1">
            <a:off x="4877212" y="3480261"/>
            <a:ext cx="434402" cy="740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5311614" y="366034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cxnSpLocks/>
            <a:stCxn id="78" idx="3"/>
          </p:cNvCxnSpPr>
          <p:nvPr/>
        </p:nvCxnSpPr>
        <p:spPr>
          <a:xfrm>
            <a:off x="4877212" y="3487665"/>
            <a:ext cx="434402" cy="31330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5" name="Rectangle 8">
            <a:extLst>
              <a:ext uri="{FF2B5EF4-FFF2-40B4-BE49-F238E27FC236}">
                <a16:creationId xmlns:a16="http://schemas.microsoft.com/office/drawing/2014/main" id="{CCCCA75C-64A3-412F-A7C9-C2A7936CC7DC}"/>
              </a:ext>
            </a:extLst>
          </p:cNvPr>
          <p:cNvSpPr/>
          <p:nvPr/>
        </p:nvSpPr>
        <p:spPr>
          <a:xfrm>
            <a:off x="5311614" y="39814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Birthday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7" name="Elbow Connector 85">
            <a:extLst>
              <a:ext uri="{FF2B5EF4-FFF2-40B4-BE49-F238E27FC236}">
                <a16:creationId xmlns:a16="http://schemas.microsoft.com/office/drawing/2014/main" id="{5AE0F7C1-BFB4-45AE-A5DA-B5EB2E54D229}"/>
              </a:ext>
            </a:extLst>
          </p:cNvPr>
          <p:cNvCxnSpPr>
            <a:cxnSpLocks/>
            <a:stCxn id="78" idx="3"/>
            <a:endCxn id="55" idx="1"/>
          </p:cNvCxnSpPr>
          <p:nvPr/>
        </p:nvCxnSpPr>
        <p:spPr>
          <a:xfrm>
            <a:off x="4877212" y="3487665"/>
            <a:ext cx="434402" cy="63664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8">
            <a:extLst>
              <a:ext uri="{FF2B5EF4-FFF2-40B4-BE49-F238E27FC236}">
                <a16:creationId xmlns:a16="http://schemas.microsoft.com/office/drawing/2014/main" id="{81C61B1B-2452-40A3-8CE2-7494AD5A5803}"/>
              </a:ext>
            </a:extLst>
          </p:cNvPr>
          <p:cNvSpPr/>
          <p:nvPr/>
        </p:nvSpPr>
        <p:spPr>
          <a:xfrm>
            <a:off x="3352800" y="1939240"/>
            <a:ext cx="128836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Vcard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1" name="Elbow Connector 122">
            <a:extLst>
              <a:ext uri="{FF2B5EF4-FFF2-40B4-BE49-F238E27FC236}">
                <a16:creationId xmlns:a16="http://schemas.microsoft.com/office/drawing/2014/main" id="{B8C22680-FB8E-43F0-AD44-99B54C08B75D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91200" y="2963171"/>
            <a:ext cx="694800" cy="0"/>
          </a:xfrm>
          <a:prstGeom prst="bentConnector3">
            <a:avLst>
              <a:gd name="adj1" fmla="val 49433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7B062C9B-D963-43D9-A7AF-F401FBA02334}"/>
              </a:ext>
            </a:extLst>
          </p:cNvPr>
          <p:cNvSpPr txBox="1"/>
          <p:nvPr/>
        </p:nvSpPr>
        <p:spPr>
          <a:xfrm>
            <a:off x="4085392" y="308936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30A122C4-6748-42E6-8A0F-2517DF9597D5}"/>
              </a:ext>
            </a:extLst>
          </p:cNvPr>
          <p:cNvSpPr/>
          <p:nvPr/>
        </p:nvSpPr>
        <p:spPr>
          <a:xfrm>
            <a:off x="3352800" y="2286000"/>
            <a:ext cx="128836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- </a:t>
            </a:r>
            <a:r>
              <a:rPr lang="en-SG" sz="1050" dirty="0" err="1">
                <a:solidFill>
                  <a:srgbClr val="7030A0"/>
                </a:solidFill>
              </a:rPr>
              <a:t>cardDetails</a:t>
            </a:r>
            <a:r>
              <a:rPr lang="en-SG" sz="1050" dirty="0">
                <a:solidFill>
                  <a:srgbClr val="7030A0"/>
                </a:solidFill>
              </a:rPr>
              <a:t>: String</a:t>
            </a: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</TotalTime>
  <Words>12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Conant Teo</cp:lastModifiedBy>
  <cp:revision>62</cp:revision>
  <dcterms:created xsi:type="dcterms:W3CDTF">2016-07-22T14:33:02Z</dcterms:created>
  <dcterms:modified xsi:type="dcterms:W3CDTF">2017-11-11T08:45:51Z</dcterms:modified>
</cp:coreProperties>
</file>