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02"/>
  </p:normalViewPr>
  <p:slideViewPr>
    <p:cSldViewPr showGuides="1">
      <p:cViewPr>
        <p:scale>
          <a:sx n="122" d="100"/>
          <a:sy n="122" d="100"/>
        </p:scale>
        <p:origin x="816" y="-9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ant Teo" userId="2226ff156c5d05a8" providerId="LiveId" clId="{521B9B0D-3469-4FE9-A92E-545CC85EF85A}"/>
    <pc:docChg chg="undo custSel modSld">
      <pc:chgData name="Conant Teo" userId="2226ff156c5d05a8" providerId="LiveId" clId="{521B9B0D-3469-4FE9-A92E-545CC85EF85A}" dt="2017-10-24T16:26:45.524" v="295" actId="478"/>
      <pc:docMkLst>
        <pc:docMk/>
      </pc:docMkLst>
      <pc:sldChg chg="addSp delSp modSp">
        <pc:chgData name="Conant Teo" userId="2226ff156c5d05a8" providerId="LiveId" clId="{521B9B0D-3469-4FE9-A92E-545CC85EF85A}" dt="2017-10-24T16:26:45.524" v="295" actId="478"/>
        <pc:sldMkLst>
          <pc:docMk/>
          <pc:sldMk cId="2396968029" sldId="263"/>
        </pc:sldMkLst>
        <pc:spChg chg="mod">
          <ac:chgData name="Conant Teo" userId="2226ff156c5d05a8" providerId="LiveId" clId="{521B9B0D-3469-4FE9-A92E-545CC85EF85A}" dt="2017-10-24T16:17:49.186" v="96" actId="1076"/>
          <ac:spMkLst>
            <pc:docMk/>
            <pc:sldMk cId="2396968029" sldId="263"/>
            <ac:spMk id="71" creationId="{00000000-0000-0000-0000-000000000000}"/>
          </ac:spMkLst>
        </pc:spChg>
        <pc:spChg chg="add mod">
          <ac:chgData name="Conant Teo" userId="2226ff156c5d05a8" providerId="LiveId" clId="{521B9B0D-3469-4FE9-A92E-545CC85EF85A}" dt="2017-10-24T16:09:20.287" v="12" actId="1076"/>
          <ac:spMkLst>
            <pc:docMk/>
            <pc:sldMk cId="2396968029" sldId="263"/>
            <ac:spMk id="73" creationId="{81C61B1B-2452-40A3-8CE2-7494AD5A5803}"/>
          </ac:spMkLst>
        </pc:spChg>
        <pc:spChg chg="add del mod">
          <ac:chgData name="Conant Teo" userId="2226ff156c5d05a8" providerId="LiveId" clId="{521B9B0D-3469-4FE9-A92E-545CC85EF85A}" dt="2017-10-24T16:26:45.524" v="295" actId="478"/>
          <ac:spMkLst>
            <pc:docMk/>
            <pc:sldMk cId="2396968029" sldId="263"/>
            <ac:spMk id="87" creationId="{700E4E7B-4CAA-4E86-A484-471909D51894}"/>
          </ac:spMkLst>
        </pc:spChg>
        <pc:spChg chg="add mod">
          <ac:chgData name="Conant Teo" userId="2226ff156c5d05a8" providerId="LiveId" clId="{521B9B0D-3469-4FE9-A92E-545CC85EF85A}" dt="2017-10-24T16:23:40.423" v="173" actId="1076"/>
          <ac:spMkLst>
            <pc:docMk/>
            <pc:sldMk cId="2396968029" sldId="263"/>
            <ac:spMk id="88" creationId="{DECB2DB3-EC1B-4E6A-83E2-D58B9C72C359}"/>
          </ac:spMkLst>
        </pc:spChg>
        <pc:spChg chg="add del mod">
          <ac:chgData name="Conant Teo" userId="2226ff156c5d05a8" providerId="LiveId" clId="{521B9B0D-3469-4FE9-A92E-545CC85EF85A}" dt="2017-10-24T16:21:40.490" v="160" actId="164"/>
          <ac:spMkLst>
            <pc:docMk/>
            <pc:sldMk cId="2396968029" sldId="263"/>
            <ac:spMk id="89" creationId="{5B82C9BD-490B-4CF9-ABDF-88A2ADC2FB1A}"/>
          </ac:spMkLst>
        </pc:spChg>
        <pc:spChg chg="mod">
          <ac:chgData name="Conant Teo" userId="2226ff156c5d05a8" providerId="LiveId" clId="{521B9B0D-3469-4FE9-A92E-545CC85EF85A}" dt="2017-10-24T16:25:45.697" v="185" actId="1076"/>
          <ac:spMkLst>
            <pc:docMk/>
            <pc:sldMk cId="2396968029" sldId="263"/>
            <ac:spMk id="118" creationId="{00000000-0000-0000-0000-000000000000}"/>
          </ac:spMkLst>
        </pc:spChg>
        <pc:grpChg chg="add del mod">
          <ac:chgData name="Conant Teo" userId="2226ff156c5d05a8" providerId="LiveId" clId="{521B9B0D-3469-4FE9-A92E-545CC85EF85A}" dt="2017-10-24T16:25:24.157" v="182" actId="478"/>
          <ac:grpSpMkLst>
            <pc:docMk/>
            <pc:sldMk cId="2396968029" sldId="263"/>
            <ac:grpSpMk id="4" creationId="{90627F2D-9A26-47B8-8CF7-776DDC2AB93E}"/>
          </ac:grpSpMkLst>
        </pc:grpChg>
        <pc:cxnChg chg="mod">
          <ac:chgData name="Conant Teo" userId="2226ff156c5d05a8" providerId="LiveId" clId="{521B9B0D-3469-4FE9-A92E-545CC85EF85A}" dt="2017-10-24T16:17:49.186" v="96" actId="1076"/>
          <ac:cxnSpMkLst>
            <pc:docMk/>
            <pc:sldMk cId="2396968029" sldId="263"/>
            <ac:cxnSpMk id="53" creationId="{00000000-0000-0000-0000-000000000000}"/>
          </ac:cxnSpMkLst>
        </pc:cxnChg>
        <pc:cxnChg chg="add del mod">
          <ac:chgData name="Conant Teo" userId="2226ff156c5d05a8" providerId="LiveId" clId="{521B9B0D-3469-4FE9-A92E-545CC85EF85A}" dt="2017-10-24T16:26:15.874" v="227" actId="478"/>
          <ac:cxnSpMkLst>
            <pc:docMk/>
            <pc:sldMk cId="2396968029" sldId="263"/>
            <ac:cxnSpMk id="82" creationId="{44DA3014-09CD-49A3-912F-0DADE570DE77}"/>
          </ac:cxnSpMkLst>
        </pc:cxnChg>
        <pc:cxnChg chg="add del mod">
          <ac:chgData name="Conant Teo" userId="2226ff156c5d05a8" providerId="LiveId" clId="{521B9B0D-3469-4FE9-A92E-545CC85EF85A}" dt="2017-10-24T16:25:53.299" v="221" actId="478"/>
          <ac:cxnSpMkLst>
            <pc:docMk/>
            <pc:sldMk cId="2396968029" sldId="263"/>
            <ac:cxnSpMk id="90" creationId="{C7B5A313-A668-47FB-A844-5C1BF70B408A}"/>
          </ac:cxnSpMkLst>
        </pc:cxnChg>
        <pc:cxnChg chg="add mod">
          <ac:chgData name="Conant Teo" userId="2226ff156c5d05a8" providerId="LiveId" clId="{521B9B0D-3469-4FE9-A92E-545CC85EF85A}" dt="2017-10-24T16:26:32.661" v="294" actId="1076"/>
          <ac:cxnSpMkLst>
            <pc:docMk/>
            <pc:sldMk cId="2396968029" sldId="263"/>
            <ac:cxnSpMk id="91" creationId="{B8C22680-FB8E-43F0-AD44-99B54C08B75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3000" y="1738947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1" y="3194132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7" y="352288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1847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1990709"/>
            <a:ext cx="434402" cy="10441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2098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352692"/>
            <a:ext cx="434402" cy="682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254503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7995" y="2687922"/>
            <a:ext cx="434402" cy="34696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2895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endCxn id="82" idx="1"/>
          </p:cNvCxnSpPr>
          <p:nvPr/>
        </p:nvCxnSpPr>
        <p:spPr>
          <a:xfrm rot="16200000" flipH="1">
            <a:off x="6949719" y="3739812"/>
            <a:ext cx="1275026" cy="21793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="" xmlns:a16="http://schemas.microsoft.com/office/drawing/2014/main" id="{CCCCA75C-64A3-412F-A7C9-C2A7936CC7DC}"/>
              </a:ext>
            </a:extLst>
          </p:cNvPr>
          <p:cNvSpPr/>
          <p:nvPr/>
        </p:nvSpPr>
        <p:spPr>
          <a:xfrm>
            <a:off x="7715378" y="3256691"/>
            <a:ext cx="700515" cy="30540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85">
            <a:extLst>
              <a:ext uri="{FF2B5EF4-FFF2-40B4-BE49-F238E27FC236}">
                <a16:creationId xmlns="" xmlns:a16="http://schemas.microsoft.com/office/drawing/2014/main" id="{5AE0F7C1-BFB4-45AE-A5DA-B5EB2E54D229}"/>
              </a:ext>
            </a:extLst>
          </p:cNvPr>
          <p:cNvCxnSpPr>
            <a:cxnSpLocks/>
            <a:stCxn id="78" idx="3"/>
            <a:endCxn id="55" idx="1"/>
          </p:cNvCxnSpPr>
          <p:nvPr/>
        </p:nvCxnSpPr>
        <p:spPr>
          <a:xfrm>
            <a:off x="7277995" y="3034891"/>
            <a:ext cx="437383" cy="3745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>
            <a:extLst>
              <a:ext uri="{FF2B5EF4-FFF2-40B4-BE49-F238E27FC236}">
                <a16:creationId xmlns="" xmlns:a16="http://schemas.microsoft.com/office/drawing/2014/main" id="{81C61B1B-2452-40A3-8CE2-7494AD5A5803}"/>
              </a:ext>
            </a:extLst>
          </p:cNvPr>
          <p:cNvSpPr/>
          <p:nvPr/>
        </p:nvSpPr>
        <p:spPr>
          <a:xfrm>
            <a:off x="6508589" y="1826741"/>
            <a:ext cx="64743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Vcard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122">
            <a:extLst>
              <a:ext uri="{FF2B5EF4-FFF2-40B4-BE49-F238E27FC236}">
                <a16:creationId xmlns="" xmlns:a16="http://schemas.microsoft.com/office/drawing/2014/main" id="{B8C22680-FB8E-43F0-AD44-99B54C08B7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9627" y="2510397"/>
            <a:ext cx="694800" cy="0"/>
          </a:xfrm>
          <a:prstGeom prst="bentConnector3">
            <a:avLst>
              <a:gd name="adj1" fmla="val 4943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="" xmlns:a16="http://schemas.microsoft.com/office/drawing/2014/main" id="{CCCCA75C-64A3-412F-A7C9-C2A7936CC7DC}"/>
              </a:ext>
            </a:extLst>
          </p:cNvPr>
          <p:cNvSpPr/>
          <p:nvPr/>
        </p:nvSpPr>
        <p:spPr>
          <a:xfrm>
            <a:off x="7696199" y="4343400"/>
            <a:ext cx="83820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Display Pic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6"/>
          <p:cNvCxnSpPr>
            <a:stCxn id="78" idx="3"/>
          </p:cNvCxnSpPr>
          <p:nvPr/>
        </p:nvCxnSpPr>
        <p:spPr>
          <a:xfrm>
            <a:off x="7277995" y="3034891"/>
            <a:ext cx="448847" cy="1573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="" xmlns:a16="http://schemas.microsoft.com/office/drawing/2014/main" id="{CCCCA75C-64A3-412F-A7C9-C2A7936CC7DC}"/>
              </a:ext>
            </a:extLst>
          </p:cNvPr>
          <p:cNvSpPr/>
          <p:nvPr/>
        </p:nvSpPr>
        <p:spPr>
          <a:xfrm>
            <a:off x="7696199" y="398337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Twitter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Rectangle 8">
            <a:extLst>
              <a:ext uri="{FF2B5EF4-FFF2-40B4-BE49-F238E27FC236}">
                <a16:creationId xmlns="" xmlns:a16="http://schemas.microsoft.com/office/drawing/2014/main" id="{CCCCA75C-64A3-412F-A7C9-C2A7936CC7DC}"/>
              </a:ext>
            </a:extLst>
          </p:cNvPr>
          <p:cNvSpPr/>
          <p:nvPr/>
        </p:nvSpPr>
        <p:spPr>
          <a:xfrm>
            <a:off x="7696199" y="3629008"/>
            <a:ext cx="83820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Instagram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Elbow Connector 85">
            <a:extLst>
              <a:ext uri="{FF2B5EF4-FFF2-40B4-BE49-F238E27FC236}">
                <a16:creationId xmlns="" xmlns:a16="http://schemas.microsoft.com/office/drawing/2014/main" id="{5AE0F7C1-BFB4-45AE-A5DA-B5EB2E54D229}"/>
              </a:ext>
            </a:extLst>
          </p:cNvPr>
          <p:cNvCxnSpPr>
            <a:cxnSpLocks/>
          </p:cNvCxnSpPr>
          <p:nvPr/>
        </p:nvCxnSpPr>
        <p:spPr>
          <a:xfrm>
            <a:off x="7459041" y="3781022"/>
            <a:ext cx="238765" cy="16874"/>
          </a:xfrm>
          <a:prstGeom prst="bentConnector3">
            <a:avLst>
              <a:gd name="adj1" fmla="val 1038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Elbow Connector 85">
            <a:extLst>
              <a:ext uri="{FF2B5EF4-FFF2-40B4-BE49-F238E27FC236}">
                <a16:creationId xmlns="" xmlns:a16="http://schemas.microsoft.com/office/drawing/2014/main" id="{5AE0F7C1-BFB4-45AE-A5DA-B5EB2E54D229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7476658" y="4126267"/>
            <a:ext cx="219541" cy="74243"/>
          </a:xfrm>
          <a:prstGeom prst="bentConnector3">
            <a:avLst>
              <a:gd name="adj1" fmla="val 691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41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62</cp:revision>
  <dcterms:created xsi:type="dcterms:W3CDTF">2016-07-22T14:33:02Z</dcterms:created>
  <dcterms:modified xsi:type="dcterms:W3CDTF">2017-11-12T04:46:57Z</dcterms:modified>
</cp:coreProperties>
</file>