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BA04F6C2-9F0B-4BFD-9ABD-ED1D5A892343}"/>
    <pc:docChg chg="undo custSel modSld">
      <pc:chgData name="Conant Teo" userId="2226ff156c5d05a8" providerId="LiveId" clId="{BA04F6C2-9F0B-4BFD-9ABD-ED1D5A892343}" dt="2017-10-19T16:55:29.848" v="57" actId="14100"/>
      <pc:docMkLst>
        <pc:docMk/>
      </pc:docMkLst>
      <pc:sldChg chg="addSp delSp modSp">
        <pc:chgData name="Conant Teo" userId="2226ff156c5d05a8" providerId="LiveId" clId="{BA04F6C2-9F0B-4BFD-9ABD-ED1D5A892343}" dt="2017-10-19T16:55:29.848" v="57" actId="14100"/>
        <pc:sldMkLst>
          <pc:docMk/>
          <pc:sldMk cId="2118053084" sldId="257"/>
        </pc:sldMkLst>
        <pc:spChg chg="add mod">
          <ac:chgData name="Conant Teo" userId="2226ff156c5d05a8" providerId="LiveId" clId="{BA04F6C2-9F0B-4BFD-9ABD-ED1D5A892343}" dt="2017-10-19T16:55:29.848" v="57" actId="14100"/>
          <ac:spMkLst>
            <pc:docMk/>
            <pc:sldMk cId="2118053084" sldId="257"/>
            <ac:spMk id="27" creationId="{4F85A1A5-FB07-468C-BA0E-894A8034E93A}"/>
          </ac:spMkLst>
        </pc:spChg>
        <pc:cxnChg chg="add del mod">
          <ac:chgData name="Conant Teo" userId="2226ff156c5d05a8" providerId="LiveId" clId="{BA04F6C2-9F0B-4BFD-9ABD-ED1D5A892343}" dt="2017-10-19T16:55:01.376" v="2" actId="208"/>
          <ac:cxnSpMkLst>
            <pc:docMk/>
            <pc:sldMk cId="2118053084" sldId="257"/>
            <ac:cxnSpMk id="5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1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26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4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8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4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8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34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8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00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7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55D2-B575-4007-9CD2-5A88CD7BF920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E969-1FAB-4FF9-97FC-9730D44F5D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37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3778861" y="247638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25677" y="284005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253669" y="3190753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2819400" y="2401861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5410201" y="2480074"/>
            <a:ext cx="21508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549400" y="2843746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477392" y="330193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33819" y="3194440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1540" y="2935261"/>
            <a:ext cx="10394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“email 1”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06070" y="3301939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3172" y="308766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parse(arguments)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06069" y="4134463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57619" y="4210663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981394" y="2968134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/>
          <p:cNvSpPr/>
          <p:nvPr/>
        </p:nvSpPr>
        <p:spPr>
          <a:xfrm>
            <a:off x="7755184" y="2485270"/>
            <a:ext cx="215081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8785430" y="2848942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8734113" y="3307135"/>
            <a:ext cx="123325" cy="7524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TextBox 53"/>
          <p:cNvSpPr txBox="1"/>
          <p:nvPr/>
        </p:nvSpPr>
        <p:spPr>
          <a:xfrm>
            <a:off x="7414354" y="317701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execute()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642099" y="4059548"/>
            <a:ext cx="205811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642100" y="3392461"/>
            <a:ext cx="20920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91653" y="3658193"/>
            <a:ext cx="15573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new </a:t>
            </a:r>
            <a:r>
              <a:rPr lang="en-US" sz="1400" dirty="0" err="1">
                <a:solidFill>
                  <a:srgbClr val="0070C0"/>
                </a:solidFill>
              </a:rPr>
              <a:t>EmailCommand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targetIndices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85A1A5-FB07-468C-BA0E-894A8034E93A}"/>
              </a:ext>
            </a:extLst>
          </p:cNvPr>
          <p:cNvSpPr txBox="1"/>
          <p:nvPr/>
        </p:nvSpPr>
        <p:spPr>
          <a:xfrm>
            <a:off x="6934597" y="3827126"/>
            <a:ext cx="20570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CommandResult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805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Conant Teo</dc:creator>
  <cp:lastModifiedBy>Conant Teo</cp:lastModifiedBy>
  <cp:revision>1</cp:revision>
  <dcterms:created xsi:type="dcterms:W3CDTF">2017-10-19T16:43:34Z</dcterms:created>
  <dcterms:modified xsi:type="dcterms:W3CDTF">2017-10-19T16:55:32Z</dcterms:modified>
</cp:coreProperties>
</file>