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ant Teo" userId="2226ff156c5d05a8" providerId="LiveId" clId="{8FF73939-2C9B-4809-A0AF-06C74BC8CEC7}"/>
    <pc:docChg chg="delSld">
      <pc:chgData name="Conant Teo" userId="2226ff156c5d05a8" providerId="LiveId" clId="{8FF73939-2C9B-4809-A0AF-06C74BC8CEC7}" dt="2017-10-19T16:50:11.760" v="0" actId="2696"/>
      <pc:docMkLst>
        <pc:docMk/>
      </pc:docMkLst>
      <pc:sldChg chg="del">
        <pc:chgData name="Conant Teo" userId="2226ff156c5d05a8" providerId="LiveId" clId="{8FF73939-2C9B-4809-A0AF-06C74BC8CEC7}" dt="2017-10-19T16:50:11.760" v="0" actId="2696"/>
        <pc:sldMkLst>
          <pc:docMk/>
          <pc:sldMk cId="208804425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2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629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11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409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30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51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04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6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15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222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F659-3101-4308-A765-51CCE54A418A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91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2"/>
          <p:cNvSpPr/>
          <p:nvPr/>
        </p:nvSpPr>
        <p:spPr>
          <a:xfrm>
            <a:off x="7631451" y="235038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8178268" y="2649672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8106261" y="3485246"/>
            <a:ext cx="133989" cy="30608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>
            <a:endCxn id="47" idx="2"/>
          </p:cNvCxnSpPr>
          <p:nvPr/>
        </p:nvCxnSpPr>
        <p:spPr>
          <a:xfrm>
            <a:off x="5716981" y="3791332"/>
            <a:ext cx="245627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734224" y="3524085"/>
            <a:ext cx="237203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49928" y="3276600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handleEmailRequestEvent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 flipH="1">
            <a:off x="8208441" y="3465645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7" name="TextBox 56"/>
          <p:cNvSpPr txBox="1"/>
          <p:nvPr/>
        </p:nvSpPr>
        <p:spPr>
          <a:xfrm flipH="1">
            <a:off x="8426120" y="3345827"/>
            <a:ext cx="18608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Opens user default mail client</a:t>
            </a: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3611392" y="3479862"/>
            <a:ext cx="1991271" cy="1218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/>
          <p:cNvSpPr/>
          <p:nvPr/>
        </p:nvSpPr>
        <p:spPr>
          <a:xfrm>
            <a:off x="4724400" y="2361285"/>
            <a:ext cx="18288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EmailRequestEvent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654620" y="271434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590980" y="3421309"/>
            <a:ext cx="126000" cy="4704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>
            <a:off x="3581401" y="3886200"/>
            <a:ext cx="197958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CB43891-8B9C-4FB1-9C03-C910ABD08ECC}"/>
              </a:ext>
            </a:extLst>
          </p:cNvPr>
          <p:cNvSpPr txBox="1"/>
          <p:nvPr/>
        </p:nvSpPr>
        <p:spPr>
          <a:xfrm>
            <a:off x="3733800" y="3190359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EmailRequestEvent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2" name="Rectangle 62"/>
          <p:cNvSpPr/>
          <p:nvPr/>
        </p:nvSpPr>
        <p:spPr>
          <a:xfrm>
            <a:off x="2480758" y="2368494"/>
            <a:ext cx="215081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EmailCommand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511004" y="2732166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/>
          <p:cNvSpPr/>
          <p:nvPr/>
        </p:nvSpPr>
        <p:spPr>
          <a:xfrm>
            <a:off x="3459687" y="3190359"/>
            <a:ext cx="123325" cy="7524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4390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Conant Teo</dc:creator>
  <cp:lastModifiedBy>Conant Teo</cp:lastModifiedBy>
  <cp:revision>1</cp:revision>
  <dcterms:created xsi:type="dcterms:W3CDTF">2017-10-19T16:44:57Z</dcterms:created>
  <dcterms:modified xsi:type="dcterms:W3CDTF">2017-10-19T16:50:22Z</dcterms:modified>
</cp:coreProperties>
</file>