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22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D45F487B-A914-4C8E-B564-00C9D621567D}"/>
              </a:ext>
            </a:extLst>
          </p:cNvPr>
          <p:cNvSpPr/>
          <p:nvPr/>
        </p:nvSpPr>
        <p:spPr>
          <a:xfrm>
            <a:off x="3809163" y="-790611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3D6638D-34B0-4D9A-B7DC-62ABF1C7D40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4044835" y="-672776"/>
            <a:ext cx="933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C13E6F3C-30CD-49FB-94D8-AF011F54E935}"/>
              </a:ext>
            </a:extLst>
          </p:cNvPr>
          <p:cNvSpPr/>
          <p:nvPr/>
        </p:nvSpPr>
        <p:spPr>
          <a:xfrm>
            <a:off x="4978087" y="-1030995"/>
            <a:ext cx="2187019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</a:t>
            </a:r>
            <a:r>
              <a:rPr lang="en-SG" sz="1801" dirty="0" smtClean="0"/>
              <a:t>enters </a:t>
            </a:r>
            <a:r>
              <a:rPr lang="en-SG" sz="1801" dirty="0" smtClean="0"/>
              <a:t>Location command</a:t>
            </a:r>
            <a:endParaRPr lang="en-SG" sz="180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6A0B3198-7B18-417D-A041-B13DF5BAE7A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071597" y="-314557"/>
            <a:ext cx="2" cy="61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xmlns="" id="{8E8723C3-03E7-46BE-8211-AAF9ADC7B033}"/>
              </a:ext>
            </a:extLst>
          </p:cNvPr>
          <p:cNvSpPr/>
          <p:nvPr/>
        </p:nvSpPr>
        <p:spPr>
          <a:xfrm>
            <a:off x="5831214" y="302899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46F847A3-19CB-4D8A-BF61-CBF1573B6170}"/>
              </a:ext>
            </a:extLst>
          </p:cNvPr>
          <p:cNvCxnSpPr>
            <a:cxnSpLocks/>
          </p:cNvCxnSpPr>
          <p:nvPr/>
        </p:nvCxnSpPr>
        <p:spPr>
          <a:xfrm flipH="1">
            <a:off x="4591423" y="543281"/>
            <a:ext cx="2" cy="100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9F9F46E-F315-4E20-BA19-DC5A481900A9}"/>
              </a:ext>
            </a:extLst>
          </p:cNvPr>
          <p:cNvCxnSpPr>
            <a:endCxn id="12" idx="1"/>
          </p:cNvCxnSpPr>
          <p:nvPr/>
        </p:nvCxnSpPr>
        <p:spPr>
          <a:xfrm flipV="1">
            <a:off x="4581755" y="543282"/>
            <a:ext cx="124945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ABD3846-DF71-49C4-AE22-6CE1C8B39149}"/>
              </a:ext>
            </a:extLst>
          </p:cNvPr>
          <p:cNvSpPr txBox="1"/>
          <p:nvPr/>
        </p:nvSpPr>
        <p:spPr>
          <a:xfrm>
            <a:off x="3130952" y="118232"/>
            <a:ext cx="282045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[if command format is valid]</a:t>
            </a:r>
            <a:endParaRPr lang="en-SG" sz="180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50BB788-4B9F-4654-A5F0-F380DA681824}"/>
              </a:ext>
            </a:extLst>
          </p:cNvPr>
          <p:cNvSpPr txBox="1"/>
          <p:nvPr/>
        </p:nvSpPr>
        <p:spPr>
          <a:xfrm>
            <a:off x="6311979" y="118233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A323A4FC-FF89-4B75-A4E8-6FA28B7DCA83}"/>
              </a:ext>
            </a:extLst>
          </p:cNvPr>
          <p:cNvSpPr/>
          <p:nvPr/>
        </p:nvSpPr>
        <p:spPr>
          <a:xfrm>
            <a:off x="3464873" y="1549301"/>
            <a:ext cx="2187019" cy="527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Execute Location command</a:t>
            </a:r>
            <a:endParaRPr lang="en-SG" sz="1801" dirty="0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xmlns="" id="{FDB4A38F-F816-4320-82EB-071E9BA2EFAB}"/>
              </a:ext>
            </a:extLst>
          </p:cNvPr>
          <p:cNvSpPr/>
          <p:nvPr/>
        </p:nvSpPr>
        <p:spPr>
          <a:xfrm>
            <a:off x="5896238" y="6272713"/>
            <a:ext cx="480766" cy="480766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3AE9CE8A-80E1-4D09-9F84-E25B9A8DAF68}"/>
              </a:ext>
            </a:extLst>
          </p:cNvPr>
          <p:cNvCxnSpPr>
            <a:cxnSpLocks/>
          </p:cNvCxnSpPr>
          <p:nvPr/>
        </p:nvCxnSpPr>
        <p:spPr>
          <a:xfrm>
            <a:off x="4798764" y="2590858"/>
            <a:ext cx="853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93890486-74D2-45FF-A307-364928250438}"/>
              </a:ext>
            </a:extLst>
          </p:cNvPr>
          <p:cNvCxnSpPr>
            <a:cxnSpLocks/>
          </p:cNvCxnSpPr>
          <p:nvPr/>
        </p:nvCxnSpPr>
        <p:spPr>
          <a:xfrm flipH="1">
            <a:off x="3130953" y="3634986"/>
            <a:ext cx="1" cy="37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D62D81FC-C644-4602-90C8-B7974D14CA54}"/>
              </a:ext>
            </a:extLst>
          </p:cNvPr>
          <p:cNvSpPr/>
          <p:nvPr/>
        </p:nvSpPr>
        <p:spPr>
          <a:xfrm>
            <a:off x="1989396" y="2870521"/>
            <a:ext cx="2216075" cy="76448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Convert address to a Google Maps URL</a:t>
            </a:r>
            <a:endParaRPr lang="en-SG" sz="1801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CB79C1E5-CFA9-408B-95DD-38477A84EB23}"/>
              </a:ext>
            </a:extLst>
          </p:cNvPr>
          <p:cNvCxnSpPr>
            <a:cxnSpLocks/>
          </p:cNvCxnSpPr>
          <p:nvPr/>
        </p:nvCxnSpPr>
        <p:spPr>
          <a:xfrm>
            <a:off x="6984421" y="2014708"/>
            <a:ext cx="0" cy="4498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AE0F687C-662C-4955-B0CF-562209CBC177}"/>
              </a:ext>
            </a:extLst>
          </p:cNvPr>
          <p:cNvCxnSpPr>
            <a:cxnSpLocks/>
          </p:cNvCxnSpPr>
          <p:nvPr/>
        </p:nvCxnSpPr>
        <p:spPr>
          <a:xfrm flipH="1">
            <a:off x="6354768" y="6513096"/>
            <a:ext cx="62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Diamond 55">
            <a:extLst>
              <a:ext uri="{FF2B5EF4-FFF2-40B4-BE49-F238E27FC236}">
                <a16:creationId xmlns:a16="http://schemas.microsoft.com/office/drawing/2014/main" xmlns="" id="{0ACD7DC4-F31E-42B2-9D34-41B1AE997EB1}"/>
              </a:ext>
            </a:extLst>
          </p:cNvPr>
          <p:cNvSpPr/>
          <p:nvPr/>
        </p:nvSpPr>
        <p:spPr>
          <a:xfrm>
            <a:off x="4316179" y="2349931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1321E06C-BD3F-48BC-B492-E9A960F6A4C8}"/>
              </a:ext>
            </a:extLst>
          </p:cNvPr>
          <p:cNvCxnSpPr>
            <a:cxnSpLocks/>
          </p:cNvCxnSpPr>
          <p:nvPr/>
        </p:nvCxnSpPr>
        <p:spPr>
          <a:xfrm>
            <a:off x="3130952" y="4775092"/>
            <a:ext cx="0" cy="530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CD1E2DBC-0139-4003-ADA5-A30804607F85}"/>
              </a:ext>
            </a:extLst>
          </p:cNvPr>
          <p:cNvCxnSpPr>
            <a:cxnSpLocks/>
          </p:cNvCxnSpPr>
          <p:nvPr/>
        </p:nvCxnSpPr>
        <p:spPr>
          <a:xfrm>
            <a:off x="3130952" y="5305471"/>
            <a:ext cx="1185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BE2639B-14BA-4C9C-9964-899CEF3278C9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6136621" y="6753479"/>
            <a:ext cx="0" cy="74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A48F4168-7D41-4ED6-97F1-58289DDE3C4D}"/>
              </a:ext>
            </a:extLst>
          </p:cNvPr>
          <p:cNvGrpSpPr/>
          <p:nvPr/>
        </p:nvGrpSpPr>
        <p:grpSpPr>
          <a:xfrm>
            <a:off x="5996550" y="7502068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46F847A3-19CB-4D8A-BF61-CBF1573B6170}"/>
              </a:ext>
            </a:extLst>
          </p:cNvPr>
          <p:cNvCxnSpPr>
            <a:cxnSpLocks/>
          </p:cNvCxnSpPr>
          <p:nvPr/>
        </p:nvCxnSpPr>
        <p:spPr>
          <a:xfrm flipH="1">
            <a:off x="6984421" y="543281"/>
            <a:ext cx="2" cy="100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E9F9F46E-F315-4E20-BA19-DC5A481900A9}"/>
              </a:ext>
            </a:extLst>
          </p:cNvPr>
          <p:cNvCxnSpPr/>
          <p:nvPr/>
        </p:nvCxnSpPr>
        <p:spPr>
          <a:xfrm>
            <a:off x="6311977" y="550865"/>
            <a:ext cx="672444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21">
            <a:extLst>
              <a:ext uri="{FF2B5EF4-FFF2-40B4-BE49-F238E27FC236}">
                <a16:creationId xmlns:a16="http://schemas.microsoft.com/office/drawing/2014/main" xmlns="" id="{A323A4FC-FF89-4B75-A4E8-6FA28B7DCA83}"/>
              </a:ext>
            </a:extLst>
          </p:cNvPr>
          <p:cNvSpPr/>
          <p:nvPr/>
        </p:nvSpPr>
        <p:spPr>
          <a:xfrm>
            <a:off x="5991470" y="1557189"/>
            <a:ext cx="2261279" cy="527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Display invalid format message</a:t>
            </a:r>
            <a:endParaRPr lang="en-SG" sz="1801" dirty="0"/>
          </a:p>
        </p:txBody>
      </p:sp>
      <p:cxnSp>
        <p:nvCxnSpPr>
          <p:cNvPr id="13" name="Straight Arrow Connector 12"/>
          <p:cNvCxnSpPr>
            <a:stCxn id="22" idx="2"/>
          </p:cNvCxnSpPr>
          <p:nvPr/>
        </p:nvCxnSpPr>
        <p:spPr>
          <a:xfrm flipH="1">
            <a:off x="4558381" y="2077201"/>
            <a:ext cx="2" cy="260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3AE9CE8A-80E1-4D09-9F84-E25B9A8DAF68}"/>
              </a:ext>
            </a:extLst>
          </p:cNvPr>
          <p:cNvCxnSpPr>
            <a:cxnSpLocks/>
          </p:cNvCxnSpPr>
          <p:nvPr/>
        </p:nvCxnSpPr>
        <p:spPr>
          <a:xfrm>
            <a:off x="3130952" y="2576967"/>
            <a:ext cx="11870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3ABD3846-DF71-49C4-AE22-6CE1C8B39149}"/>
              </a:ext>
            </a:extLst>
          </p:cNvPr>
          <p:cNvSpPr txBox="1"/>
          <p:nvPr/>
        </p:nvSpPr>
        <p:spPr>
          <a:xfrm>
            <a:off x="1365813" y="2203591"/>
            <a:ext cx="301696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[User at index has an address</a:t>
            </a:r>
            <a:r>
              <a:rPr lang="en-SG" sz="1801" dirty="0" smtClean="0"/>
              <a:t>]</a:t>
            </a:r>
            <a:endParaRPr lang="en-SG" sz="180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3ABD3846-DF71-49C4-AE22-6CE1C8B39149}"/>
              </a:ext>
            </a:extLst>
          </p:cNvPr>
          <p:cNvSpPr txBox="1"/>
          <p:nvPr/>
        </p:nvSpPr>
        <p:spPr>
          <a:xfrm>
            <a:off x="4813206" y="2208584"/>
            <a:ext cx="6944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[else</a:t>
            </a:r>
            <a:r>
              <a:rPr lang="en-SG" sz="1801" dirty="0" smtClean="0"/>
              <a:t>]</a:t>
            </a:r>
            <a:endParaRPr lang="en-SG" sz="180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135572" y="2584848"/>
            <a:ext cx="0" cy="285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50">
            <a:extLst>
              <a:ext uri="{FF2B5EF4-FFF2-40B4-BE49-F238E27FC236}">
                <a16:creationId xmlns:a16="http://schemas.microsoft.com/office/drawing/2014/main" xmlns="" id="{D62D81FC-C644-4602-90C8-B7974D14CA54}"/>
              </a:ext>
            </a:extLst>
          </p:cNvPr>
          <p:cNvSpPr/>
          <p:nvPr/>
        </p:nvSpPr>
        <p:spPr>
          <a:xfrm>
            <a:off x="4556562" y="2870505"/>
            <a:ext cx="2216075" cy="76448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Display missing address message </a:t>
            </a:r>
            <a:endParaRPr lang="en-SG" sz="1801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5651892" y="2584848"/>
            <a:ext cx="0" cy="285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50">
            <a:extLst>
              <a:ext uri="{FF2B5EF4-FFF2-40B4-BE49-F238E27FC236}">
                <a16:creationId xmlns:a16="http://schemas.microsoft.com/office/drawing/2014/main" xmlns="" id="{D62D81FC-C644-4602-90C8-B7974D14CA54}"/>
              </a:ext>
            </a:extLst>
          </p:cNvPr>
          <p:cNvSpPr/>
          <p:nvPr/>
        </p:nvSpPr>
        <p:spPr>
          <a:xfrm>
            <a:off x="1989395" y="4010611"/>
            <a:ext cx="2216075" cy="76448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Display URL in </a:t>
            </a:r>
            <a:r>
              <a:rPr lang="en-SG" sz="1801" dirty="0" err="1" smtClean="0"/>
              <a:t>BrowserPanel</a:t>
            </a:r>
            <a:endParaRPr lang="en-SG" sz="1801" dirty="0"/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xmlns="" id="{FDB4A38F-F816-4320-82EB-071E9BA2EFAB}"/>
              </a:ext>
            </a:extLst>
          </p:cNvPr>
          <p:cNvSpPr/>
          <p:nvPr/>
        </p:nvSpPr>
        <p:spPr>
          <a:xfrm>
            <a:off x="4316179" y="5065088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1321E06C-BD3F-48BC-B492-E9A960F6A4C8}"/>
              </a:ext>
            </a:extLst>
          </p:cNvPr>
          <p:cNvCxnSpPr>
            <a:cxnSpLocks/>
          </p:cNvCxnSpPr>
          <p:nvPr/>
        </p:nvCxnSpPr>
        <p:spPr>
          <a:xfrm>
            <a:off x="5664599" y="3634986"/>
            <a:ext cx="0" cy="1670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64" idx="3"/>
          </p:cNvCxnSpPr>
          <p:nvPr/>
        </p:nvCxnSpPr>
        <p:spPr>
          <a:xfrm flipH="1">
            <a:off x="4796945" y="5305471"/>
            <a:ext cx="867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4" idx="2"/>
          </p:cNvCxnSpPr>
          <p:nvPr/>
        </p:nvCxnSpPr>
        <p:spPr>
          <a:xfrm>
            <a:off x="4556562" y="5545854"/>
            <a:ext cx="0" cy="967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46" idx="1"/>
          </p:cNvCxnSpPr>
          <p:nvPr/>
        </p:nvCxnSpPr>
        <p:spPr>
          <a:xfrm>
            <a:off x="4556562" y="6513096"/>
            <a:ext cx="1339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47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Daniel Berzin</cp:lastModifiedBy>
  <cp:revision>9</cp:revision>
  <dcterms:created xsi:type="dcterms:W3CDTF">2017-07-28T00:49:09Z</dcterms:created>
  <dcterms:modified xsi:type="dcterms:W3CDTF">2017-11-12T18:05:45Z</dcterms:modified>
</cp:coreProperties>
</file>