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474" y="-15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i:Import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90844" y="2795467"/>
            <a:ext cx="170016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execute(“import </a:t>
            </a: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Google”)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1" y="4467000"/>
            <a:ext cx="164103" cy="1248000"/>
          </a:xfrm>
          <a:custGeom>
            <a:avLst/>
            <a:gdLst>
              <a:gd name="connsiteX0" fmla="*/ 0 w 161322"/>
              <a:gd name="connsiteY0" fmla="*/ 0 h 1019400"/>
              <a:gd name="connsiteX1" fmla="*/ 161322 w 161322"/>
              <a:gd name="connsiteY1" fmla="*/ 0 h 1019400"/>
              <a:gd name="connsiteX2" fmla="*/ 161322 w 161322"/>
              <a:gd name="connsiteY2" fmla="*/ 1019400 h 1019400"/>
              <a:gd name="connsiteX3" fmla="*/ 0 w 161322"/>
              <a:gd name="connsiteY3" fmla="*/ 1019400 h 1019400"/>
              <a:gd name="connsiteX4" fmla="*/ 0 w 161322"/>
              <a:gd name="connsiteY4" fmla="*/ 0 h 1019400"/>
              <a:gd name="connsiteX0" fmla="*/ 0 w 161322"/>
              <a:gd name="connsiteY0" fmla="*/ 0 h 1019400"/>
              <a:gd name="connsiteX1" fmla="*/ 161322 w 161322"/>
              <a:gd name="connsiteY1" fmla="*/ 0 h 1019400"/>
              <a:gd name="connsiteX2" fmla="*/ 158642 w 161322"/>
              <a:gd name="connsiteY2" fmla="*/ 128813 h 1019400"/>
              <a:gd name="connsiteX3" fmla="*/ 161322 w 161322"/>
              <a:gd name="connsiteY3" fmla="*/ 1019400 h 1019400"/>
              <a:gd name="connsiteX4" fmla="*/ 0 w 161322"/>
              <a:gd name="connsiteY4" fmla="*/ 1019400 h 1019400"/>
              <a:gd name="connsiteX5" fmla="*/ 0 w 161322"/>
              <a:gd name="connsiteY5" fmla="*/ 0 h 1019400"/>
              <a:gd name="connsiteX0" fmla="*/ 0 w 172506"/>
              <a:gd name="connsiteY0" fmla="*/ 0 h 1019400"/>
              <a:gd name="connsiteX1" fmla="*/ 161322 w 172506"/>
              <a:gd name="connsiteY1" fmla="*/ 0 h 1019400"/>
              <a:gd name="connsiteX2" fmla="*/ 158642 w 172506"/>
              <a:gd name="connsiteY2" fmla="*/ 128813 h 1019400"/>
              <a:gd name="connsiteX3" fmla="*/ 158642 w 172506"/>
              <a:gd name="connsiteY3" fmla="*/ 335981 h 1019400"/>
              <a:gd name="connsiteX4" fmla="*/ 161322 w 172506"/>
              <a:gd name="connsiteY4" fmla="*/ 1019400 h 1019400"/>
              <a:gd name="connsiteX5" fmla="*/ 0 w 172506"/>
              <a:gd name="connsiteY5" fmla="*/ 1019400 h 1019400"/>
              <a:gd name="connsiteX6" fmla="*/ 0 w 172506"/>
              <a:gd name="connsiteY6" fmla="*/ 0 h 1019400"/>
              <a:gd name="connsiteX0" fmla="*/ 0 w 172506"/>
              <a:gd name="connsiteY0" fmla="*/ 0 h 1019400"/>
              <a:gd name="connsiteX1" fmla="*/ 161322 w 172506"/>
              <a:gd name="connsiteY1" fmla="*/ 0 h 1019400"/>
              <a:gd name="connsiteX2" fmla="*/ 158642 w 172506"/>
              <a:gd name="connsiteY2" fmla="*/ 128813 h 1019400"/>
              <a:gd name="connsiteX3" fmla="*/ 158642 w 172506"/>
              <a:gd name="connsiteY3" fmla="*/ 335981 h 1019400"/>
              <a:gd name="connsiteX4" fmla="*/ 158642 w 172506"/>
              <a:gd name="connsiteY4" fmla="*/ 412181 h 1019400"/>
              <a:gd name="connsiteX5" fmla="*/ 161322 w 172506"/>
              <a:gd name="connsiteY5" fmla="*/ 1019400 h 1019400"/>
              <a:gd name="connsiteX6" fmla="*/ 0 w 172506"/>
              <a:gd name="connsiteY6" fmla="*/ 1019400 h 1019400"/>
              <a:gd name="connsiteX7" fmla="*/ 0 w 172506"/>
              <a:gd name="connsiteY7" fmla="*/ 0 h 1019400"/>
              <a:gd name="connsiteX0" fmla="*/ 0 w 164103"/>
              <a:gd name="connsiteY0" fmla="*/ 0 h 1019400"/>
              <a:gd name="connsiteX1" fmla="*/ 161322 w 164103"/>
              <a:gd name="connsiteY1" fmla="*/ 0 h 1019400"/>
              <a:gd name="connsiteX2" fmla="*/ 158642 w 164103"/>
              <a:gd name="connsiteY2" fmla="*/ 128813 h 1019400"/>
              <a:gd name="connsiteX3" fmla="*/ 158642 w 164103"/>
              <a:gd name="connsiteY3" fmla="*/ 335981 h 1019400"/>
              <a:gd name="connsiteX4" fmla="*/ 158642 w 164103"/>
              <a:gd name="connsiteY4" fmla="*/ 412181 h 1019400"/>
              <a:gd name="connsiteX5" fmla="*/ 161322 w 164103"/>
              <a:gd name="connsiteY5" fmla="*/ 1019400 h 1019400"/>
              <a:gd name="connsiteX6" fmla="*/ 0 w 164103"/>
              <a:gd name="connsiteY6" fmla="*/ 1019400 h 1019400"/>
              <a:gd name="connsiteX7" fmla="*/ 0 w 164103"/>
              <a:gd name="connsiteY7" fmla="*/ 0 h 10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4103" h="1019400">
                <a:moveTo>
                  <a:pt x="0" y="0"/>
                </a:moveTo>
                <a:lnTo>
                  <a:pt x="161322" y="0"/>
                </a:lnTo>
                <a:cubicBezTo>
                  <a:pt x="160429" y="42938"/>
                  <a:pt x="159535" y="85875"/>
                  <a:pt x="158642" y="128813"/>
                </a:cubicBezTo>
                <a:cubicBezTo>
                  <a:pt x="158195" y="184810"/>
                  <a:pt x="158195" y="187550"/>
                  <a:pt x="158642" y="335981"/>
                </a:cubicBezTo>
                <a:cubicBezTo>
                  <a:pt x="158642" y="383209"/>
                  <a:pt x="158195" y="298278"/>
                  <a:pt x="158642" y="412181"/>
                </a:cubicBezTo>
                <a:cubicBezTo>
                  <a:pt x="159089" y="526084"/>
                  <a:pt x="168712" y="918197"/>
                  <a:pt x="161322" y="1019400"/>
                </a:cubicBezTo>
                <a:lnTo>
                  <a:pt x="0" y="101940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7108963" y="398632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7274617" y="3587755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847551" y="3657600"/>
            <a:ext cx="10158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parse(“Google”)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690207" y="2893701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parse(“import </a:t>
            </a:r>
          </a:p>
          <a:p>
            <a:r>
              <a:rPr lang="en-US" dirty="0"/>
              <a:t>Google”)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45283" y="5408031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166891" y="5141223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7796047" y="56388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ImportCommand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88256CE-5B32-4A03-9980-F7D860864CC5}"/>
              </a:ext>
            </a:extLst>
          </p:cNvPr>
          <p:cNvSpPr/>
          <p:nvPr/>
        </p:nvSpPr>
        <p:spPr>
          <a:xfrm>
            <a:off x="6768113" y="4524375"/>
            <a:ext cx="152400" cy="200025"/>
          </a:xfrm>
          <a:custGeom>
            <a:avLst/>
            <a:gdLst>
              <a:gd name="connsiteX0" fmla="*/ 0 w 152400"/>
              <a:gd name="connsiteY0" fmla="*/ 0 h 199803"/>
              <a:gd name="connsiteX1" fmla="*/ 152400 w 152400"/>
              <a:gd name="connsiteY1" fmla="*/ 0 h 199803"/>
              <a:gd name="connsiteX2" fmla="*/ 152400 w 152400"/>
              <a:gd name="connsiteY2" fmla="*/ 199803 h 199803"/>
              <a:gd name="connsiteX3" fmla="*/ 0 w 152400"/>
              <a:gd name="connsiteY3" fmla="*/ 199803 h 199803"/>
              <a:gd name="connsiteX4" fmla="*/ 0 w 152400"/>
              <a:gd name="connsiteY4" fmla="*/ 0 h 199803"/>
              <a:gd name="connsiteX0" fmla="*/ 0 w 152400"/>
              <a:gd name="connsiteY0" fmla="*/ 222 h 200025"/>
              <a:gd name="connsiteX1" fmla="*/ 152400 w 152400"/>
              <a:gd name="connsiteY1" fmla="*/ 222 h 200025"/>
              <a:gd name="connsiteX2" fmla="*/ 151800 w 152400"/>
              <a:gd name="connsiteY2" fmla="*/ 0 h 200025"/>
              <a:gd name="connsiteX3" fmla="*/ 152400 w 152400"/>
              <a:gd name="connsiteY3" fmla="*/ 200025 h 200025"/>
              <a:gd name="connsiteX4" fmla="*/ 0 w 152400"/>
              <a:gd name="connsiteY4" fmla="*/ 200025 h 200025"/>
              <a:gd name="connsiteX5" fmla="*/ 0 w 152400"/>
              <a:gd name="connsiteY5" fmla="*/ 222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400" h="200025">
                <a:moveTo>
                  <a:pt x="0" y="222"/>
                </a:moveTo>
                <a:lnTo>
                  <a:pt x="152400" y="222"/>
                </a:lnTo>
                <a:lnTo>
                  <a:pt x="151800" y="0"/>
                </a:lnTo>
                <a:lnTo>
                  <a:pt x="152400" y="200025"/>
                </a:lnTo>
                <a:lnTo>
                  <a:pt x="0" y="200025"/>
                </a:lnTo>
                <a:lnTo>
                  <a:pt x="0" y="22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1D298A7C-1787-4C77-BCC0-1A981B87D50B}"/>
              </a:ext>
            </a:extLst>
          </p:cNvPr>
          <p:cNvCxnSpPr>
            <a:cxnSpLocks/>
            <a:stCxn id="65" idx="1"/>
            <a:endCxn id="66" idx="2"/>
          </p:cNvCxnSpPr>
          <p:nvPr/>
        </p:nvCxnSpPr>
        <p:spPr>
          <a:xfrm>
            <a:off x="6848773" y="4467000"/>
            <a:ext cx="71140" cy="57375"/>
          </a:xfrm>
          <a:prstGeom prst="curvedConnector3">
            <a:avLst>
              <a:gd name="adj1" fmla="val 422182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7425778-2F89-45FF-8315-29D3A12DB3DB}"/>
              </a:ext>
            </a:extLst>
          </p:cNvPr>
          <p:cNvSpPr txBox="1"/>
          <p:nvPr/>
        </p:nvSpPr>
        <p:spPr>
          <a:xfrm>
            <a:off x="7074638" y="4356283"/>
            <a:ext cx="780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authorize()</a:t>
            </a:r>
            <a:endParaRPr lang="en-SG" sz="1000" dirty="0">
              <a:solidFill>
                <a:schemeClr val="tx2"/>
              </a:solidFill>
            </a:endParaRPr>
          </a:p>
        </p:txBody>
      </p: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06228542-8986-4341-B3ED-317676D63F71}"/>
              </a:ext>
            </a:extLst>
          </p:cNvPr>
          <p:cNvCxnSpPr>
            <a:cxnSpLocks/>
          </p:cNvCxnSpPr>
          <p:nvPr/>
        </p:nvCxnSpPr>
        <p:spPr>
          <a:xfrm flipH="1">
            <a:off x="6846545" y="4722304"/>
            <a:ext cx="68070" cy="53206"/>
          </a:xfrm>
          <a:prstGeom prst="curvedConnector3">
            <a:avLst>
              <a:gd name="adj1" fmla="val -335831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FF8E333-8B4C-47EB-A485-A9CCCD9238A9}"/>
              </a:ext>
            </a:extLst>
          </p:cNvPr>
          <p:cNvSpPr txBox="1"/>
          <p:nvPr/>
        </p:nvSpPr>
        <p:spPr>
          <a:xfrm>
            <a:off x="7081587" y="4542549"/>
            <a:ext cx="814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credential</a:t>
            </a:r>
            <a:endParaRPr lang="en-SG" sz="1000" dirty="0">
              <a:solidFill>
                <a:schemeClr val="tx2"/>
              </a:solidFill>
            </a:endParaRPr>
          </a:p>
        </p:txBody>
      </p:sp>
      <p:sp>
        <p:nvSpPr>
          <p:cNvPr id="92" name="Rectangle 65">
            <a:extLst>
              <a:ext uri="{FF2B5EF4-FFF2-40B4-BE49-F238E27FC236}">
                <a16:creationId xmlns:a16="http://schemas.microsoft.com/office/drawing/2014/main" id="{CD566D73-E849-47C0-810B-A87AF708153F}"/>
              </a:ext>
            </a:extLst>
          </p:cNvPr>
          <p:cNvSpPr/>
          <p:nvPr/>
        </p:nvSpPr>
        <p:spPr>
          <a:xfrm>
            <a:off x="6767598" y="4897959"/>
            <a:ext cx="152400" cy="200025"/>
          </a:xfrm>
          <a:custGeom>
            <a:avLst/>
            <a:gdLst>
              <a:gd name="connsiteX0" fmla="*/ 0 w 152400"/>
              <a:gd name="connsiteY0" fmla="*/ 0 h 199803"/>
              <a:gd name="connsiteX1" fmla="*/ 152400 w 152400"/>
              <a:gd name="connsiteY1" fmla="*/ 0 h 199803"/>
              <a:gd name="connsiteX2" fmla="*/ 152400 w 152400"/>
              <a:gd name="connsiteY2" fmla="*/ 199803 h 199803"/>
              <a:gd name="connsiteX3" fmla="*/ 0 w 152400"/>
              <a:gd name="connsiteY3" fmla="*/ 199803 h 199803"/>
              <a:gd name="connsiteX4" fmla="*/ 0 w 152400"/>
              <a:gd name="connsiteY4" fmla="*/ 0 h 199803"/>
              <a:gd name="connsiteX0" fmla="*/ 0 w 152400"/>
              <a:gd name="connsiteY0" fmla="*/ 222 h 200025"/>
              <a:gd name="connsiteX1" fmla="*/ 152400 w 152400"/>
              <a:gd name="connsiteY1" fmla="*/ 222 h 200025"/>
              <a:gd name="connsiteX2" fmla="*/ 151800 w 152400"/>
              <a:gd name="connsiteY2" fmla="*/ 0 h 200025"/>
              <a:gd name="connsiteX3" fmla="*/ 152400 w 152400"/>
              <a:gd name="connsiteY3" fmla="*/ 200025 h 200025"/>
              <a:gd name="connsiteX4" fmla="*/ 0 w 152400"/>
              <a:gd name="connsiteY4" fmla="*/ 200025 h 200025"/>
              <a:gd name="connsiteX5" fmla="*/ 0 w 152400"/>
              <a:gd name="connsiteY5" fmla="*/ 222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400" h="200025">
                <a:moveTo>
                  <a:pt x="0" y="222"/>
                </a:moveTo>
                <a:lnTo>
                  <a:pt x="152400" y="222"/>
                </a:lnTo>
                <a:lnTo>
                  <a:pt x="151800" y="0"/>
                </a:lnTo>
                <a:lnTo>
                  <a:pt x="152400" y="200025"/>
                </a:lnTo>
                <a:lnTo>
                  <a:pt x="0" y="200025"/>
                </a:lnTo>
                <a:lnTo>
                  <a:pt x="0" y="22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1D7D4175-E588-4501-8194-901612FFCCFB}"/>
              </a:ext>
            </a:extLst>
          </p:cNvPr>
          <p:cNvCxnSpPr/>
          <p:nvPr/>
        </p:nvCxnSpPr>
        <p:spPr>
          <a:xfrm>
            <a:off x="6843798" y="4844753"/>
            <a:ext cx="71140" cy="57375"/>
          </a:xfrm>
          <a:prstGeom prst="curvedConnector3">
            <a:avLst>
              <a:gd name="adj1" fmla="val 422182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4C75C18C-1FF2-4EA4-AAC8-365AB8604356}"/>
              </a:ext>
            </a:extLst>
          </p:cNvPr>
          <p:cNvCxnSpPr>
            <a:cxnSpLocks/>
          </p:cNvCxnSpPr>
          <p:nvPr/>
        </p:nvCxnSpPr>
        <p:spPr>
          <a:xfrm flipH="1">
            <a:off x="6850730" y="5096465"/>
            <a:ext cx="68070" cy="53206"/>
          </a:xfrm>
          <a:prstGeom prst="curvedConnector3">
            <a:avLst>
              <a:gd name="adj1" fmla="val -335831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582DEE-01C2-41C1-8C3A-E2FFF79B3139}"/>
              </a:ext>
            </a:extLst>
          </p:cNvPr>
          <p:cNvSpPr txBox="1"/>
          <p:nvPr/>
        </p:nvSpPr>
        <p:spPr>
          <a:xfrm>
            <a:off x="7068539" y="4744639"/>
            <a:ext cx="1654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tx2"/>
                </a:solidFill>
              </a:rPr>
              <a:t>retrieveContacts</a:t>
            </a:r>
            <a:r>
              <a:rPr lang="en-US" sz="1000" dirty="0">
                <a:solidFill>
                  <a:schemeClr val="tx2"/>
                </a:solidFill>
              </a:rPr>
              <a:t>(credential)</a:t>
            </a:r>
            <a:endParaRPr lang="en-SG" sz="1000" dirty="0">
              <a:solidFill>
                <a:schemeClr val="tx2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9A9DABD-F3D7-4752-98EB-4E663F0C3018}"/>
              </a:ext>
            </a:extLst>
          </p:cNvPr>
          <p:cNvSpPr txBox="1"/>
          <p:nvPr/>
        </p:nvSpPr>
        <p:spPr>
          <a:xfrm>
            <a:off x="7041128" y="4918585"/>
            <a:ext cx="814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connections</a:t>
            </a:r>
            <a:endParaRPr lang="en-SG" sz="1000" dirty="0">
              <a:solidFill>
                <a:schemeClr val="tx2"/>
              </a:solidFill>
            </a:endParaRPr>
          </a:p>
        </p:txBody>
      </p:sp>
      <p:sp>
        <p:nvSpPr>
          <p:cNvPr id="99" name="Rectangle 65">
            <a:extLst>
              <a:ext uri="{FF2B5EF4-FFF2-40B4-BE49-F238E27FC236}">
                <a16:creationId xmlns:a16="http://schemas.microsoft.com/office/drawing/2014/main" id="{96F27D04-F2B1-40A5-81FC-C2FD6B25DC31}"/>
              </a:ext>
            </a:extLst>
          </p:cNvPr>
          <p:cNvSpPr/>
          <p:nvPr/>
        </p:nvSpPr>
        <p:spPr>
          <a:xfrm>
            <a:off x="6765545" y="5265541"/>
            <a:ext cx="152400" cy="200025"/>
          </a:xfrm>
          <a:custGeom>
            <a:avLst/>
            <a:gdLst>
              <a:gd name="connsiteX0" fmla="*/ 0 w 152400"/>
              <a:gd name="connsiteY0" fmla="*/ 0 h 199803"/>
              <a:gd name="connsiteX1" fmla="*/ 152400 w 152400"/>
              <a:gd name="connsiteY1" fmla="*/ 0 h 199803"/>
              <a:gd name="connsiteX2" fmla="*/ 152400 w 152400"/>
              <a:gd name="connsiteY2" fmla="*/ 199803 h 199803"/>
              <a:gd name="connsiteX3" fmla="*/ 0 w 152400"/>
              <a:gd name="connsiteY3" fmla="*/ 199803 h 199803"/>
              <a:gd name="connsiteX4" fmla="*/ 0 w 152400"/>
              <a:gd name="connsiteY4" fmla="*/ 0 h 199803"/>
              <a:gd name="connsiteX0" fmla="*/ 0 w 152400"/>
              <a:gd name="connsiteY0" fmla="*/ 222 h 200025"/>
              <a:gd name="connsiteX1" fmla="*/ 152400 w 152400"/>
              <a:gd name="connsiteY1" fmla="*/ 222 h 200025"/>
              <a:gd name="connsiteX2" fmla="*/ 151800 w 152400"/>
              <a:gd name="connsiteY2" fmla="*/ 0 h 200025"/>
              <a:gd name="connsiteX3" fmla="*/ 152400 w 152400"/>
              <a:gd name="connsiteY3" fmla="*/ 200025 h 200025"/>
              <a:gd name="connsiteX4" fmla="*/ 0 w 152400"/>
              <a:gd name="connsiteY4" fmla="*/ 200025 h 200025"/>
              <a:gd name="connsiteX5" fmla="*/ 0 w 152400"/>
              <a:gd name="connsiteY5" fmla="*/ 222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400" h="200025">
                <a:moveTo>
                  <a:pt x="0" y="222"/>
                </a:moveTo>
                <a:lnTo>
                  <a:pt x="152400" y="222"/>
                </a:lnTo>
                <a:lnTo>
                  <a:pt x="151800" y="0"/>
                </a:lnTo>
                <a:lnTo>
                  <a:pt x="152400" y="200025"/>
                </a:lnTo>
                <a:lnTo>
                  <a:pt x="0" y="200025"/>
                </a:lnTo>
                <a:lnTo>
                  <a:pt x="0" y="22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7EA7DCBE-70BE-4ECF-B1E2-1017A1C450F4}"/>
              </a:ext>
            </a:extLst>
          </p:cNvPr>
          <p:cNvCxnSpPr/>
          <p:nvPr/>
        </p:nvCxnSpPr>
        <p:spPr>
          <a:xfrm>
            <a:off x="6842593" y="5205346"/>
            <a:ext cx="71140" cy="57375"/>
          </a:xfrm>
          <a:prstGeom prst="curvedConnector3">
            <a:avLst>
              <a:gd name="adj1" fmla="val 422182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6B5A2F6-B89E-4AE4-8E72-7214971C7FC1}"/>
              </a:ext>
            </a:extLst>
          </p:cNvPr>
          <p:cNvSpPr txBox="1"/>
          <p:nvPr/>
        </p:nvSpPr>
        <p:spPr>
          <a:xfrm>
            <a:off x="7068539" y="5094188"/>
            <a:ext cx="1694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tx2"/>
                </a:solidFill>
              </a:rPr>
              <a:t>importContacts</a:t>
            </a:r>
            <a:r>
              <a:rPr lang="en-US" sz="1000" dirty="0">
                <a:solidFill>
                  <a:schemeClr val="tx2"/>
                </a:solidFill>
              </a:rPr>
              <a:t>(connections)</a:t>
            </a:r>
            <a:endParaRPr lang="en-SG" sz="1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50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Daniel Berzin Chua Yuan Siang</cp:lastModifiedBy>
  <cp:revision>75</cp:revision>
  <dcterms:created xsi:type="dcterms:W3CDTF">2016-07-22T14:33:02Z</dcterms:created>
  <dcterms:modified xsi:type="dcterms:W3CDTF">2017-10-19T07:33:39Z</dcterms:modified>
</cp:coreProperties>
</file>