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07"/>
  </p:normalViewPr>
  <p:slideViewPr>
    <p:cSldViewPr showGuides="1">
      <p:cViewPr varScale="1">
        <p:scale>
          <a:sx n="85" d="100"/>
          <a:sy n="85" d="100"/>
        </p:scale>
        <p:origin x="94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edit</a:t>
            </a:r>
            <a:r>
              <a:rPr lang="en-US" sz="1400" dirty="0" smtClean="0"/>
              <a:t> 1 </a:t>
            </a:r>
          </a:p>
          <a:p>
            <a:r>
              <a:rPr lang="en-US" sz="1200" dirty="0" smtClean="0"/>
              <a:t>[KEYWORDS]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(“edit 1 [KEYWORDS]”)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edit</a:t>
            </a:r>
            <a:r>
              <a:rPr lang="en-US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40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CS LEVY</cp:lastModifiedBy>
  <cp:revision>60</cp:revision>
  <dcterms:created xsi:type="dcterms:W3CDTF">2016-07-22T14:33:02Z</dcterms:created>
  <dcterms:modified xsi:type="dcterms:W3CDTF">2017-03-22T05:02:33Z</dcterms:modified>
</cp:coreProperties>
</file>