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2"/>
    <p:restoredTop sz="94566"/>
  </p:normalViewPr>
  <p:slideViewPr>
    <p:cSldViewPr showGuides="1">
      <p:cViewPr>
        <p:scale>
          <a:sx n="172" d="100"/>
          <a:sy n="172" d="100"/>
        </p:scale>
        <p:origin x="-224" y="-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0" y="1087314"/>
            <a:ext cx="8077200" cy="489171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30505" y="3322145"/>
            <a:ext cx="200055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803787" y="1631819"/>
            <a:ext cx="1290975" cy="4436989"/>
          </a:xfrm>
          <a:prstGeom prst="bentConnector3">
            <a:avLst>
              <a:gd name="adj1" fmla="val -5155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UniqueCategoryList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4" y="1809332"/>
            <a:ext cx="79915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9" name="Elbow Connector 68"/>
          <p:cNvCxnSpPr>
            <a:cxnSpLocks/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7765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7765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7765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Description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7765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957652" y="53340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67346" y="4317074"/>
            <a:ext cx="1925980" cy="45463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7713955" y="3851528"/>
            <a:ext cx="7765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Recurrence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710786" y="1925054"/>
            <a:ext cx="7765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7710786" y="2248031"/>
            <a:ext cx="7765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Connector: Elbow 15"/>
          <p:cNvCxnSpPr>
            <a:endCxn id="77" idx="1"/>
          </p:cNvCxnSpPr>
          <p:nvPr/>
        </p:nvCxnSpPr>
        <p:spPr>
          <a:xfrm rot="5400000" flipH="1" flipV="1">
            <a:off x="7278615" y="2284526"/>
            <a:ext cx="648750" cy="215591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cxnSpLocks/>
            <a:endCxn id="82" idx="1"/>
          </p:cNvCxnSpPr>
          <p:nvPr/>
        </p:nvCxnSpPr>
        <p:spPr>
          <a:xfrm rot="5400000" flipH="1" flipV="1">
            <a:off x="7294626" y="2591491"/>
            <a:ext cx="616727" cy="215593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cxnSpLocks/>
            <a:endCxn id="73" idx="1"/>
          </p:cNvCxnSpPr>
          <p:nvPr/>
        </p:nvCxnSpPr>
        <p:spPr>
          <a:xfrm rot="16200000" flipH="1">
            <a:off x="7257134" y="3537598"/>
            <a:ext cx="694883" cy="218760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8"/>
          <p:cNvSpPr/>
          <p:nvPr/>
        </p:nvSpPr>
        <p:spPr>
          <a:xfrm>
            <a:off x="2877180" y="3705882"/>
            <a:ext cx="183904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UndoRedoOperationManager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Flowchart: Decision 96"/>
          <p:cNvSpPr/>
          <p:nvPr/>
        </p:nvSpPr>
        <p:spPr>
          <a:xfrm>
            <a:off x="2409328" y="378810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8" name="Straight Arrow Connector 107"/>
          <p:cNvCxnSpPr>
            <a:stCxn id="105" idx="3"/>
            <a:endCxn id="103" idx="1"/>
          </p:cNvCxnSpPr>
          <p:nvPr/>
        </p:nvCxnSpPr>
        <p:spPr>
          <a:xfrm>
            <a:off x="2645376" y="3874793"/>
            <a:ext cx="231804" cy="446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2669089" y="36367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40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70</cp:revision>
  <dcterms:created xsi:type="dcterms:W3CDTF">2016-07-22T14:33:02Z</dcterms:created>
  <dcterms:modified xsi:type="dcterms:W3CDTF">2017-03-29T23:05:00Z</dcterms:modified>
</cp:coreProperties>
</file>