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5"/>
    <p:restoredTop sz="94646"/>
  </p:normalViewPr>
  <p:slideViewPr>
    <p:cSldViewPr showGuides="1">
      <p:cViewPr varScale="1">
        <p:scale>
          <a:sx n="166" d="100"/>
          <a:sy n="166" d="100"/>
        </p:scale>
        <p:origin x="130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613376" y="57866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60193" y="942338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88185" y="1293033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051026" y="590895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597843" y="954566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525835" y="1412759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333514" y="58430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80331" y="947980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08323" y="1514791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66818" y="1322292"/>
            <a:ext cx="523782" cy="3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40585" y="1412759"/>
            <a:ext cx="119781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65312" y="1479639"/>
            <a:ext cx="12652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undo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78234" y="1479639"/>
            <a:ext cx="10555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40715" y="156132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undo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52165" y="1625044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83526" y="2179421"/>
            <a:ext cx="105027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30203" y="2179421"/>
            <a:ext cx="12081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59998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934200" y="57866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854802" y="93172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7782794" y="194861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286823" y="1948619"/>
            <a:ext cx="2495971" cy="564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06398" y="2125405"/>
            <a:ext cx="2389802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2"/>
          <p:cNvSpPr/>
          <p:nvPr/>
        </p:nvSpPr>
        <p:spPr>
          <a:xfrm>
            <a:off x="4617575" y="584309"/>
            <a:ext cx="1326025" cy="3467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U</a:t>
            </a:r>
            <a:r>
              <a:rPr lang="en-US" sz="1000" dirty="0" err="1" smtClean="0">
                <a:solidFill>
                  <a:schemeClr val="bg1"/>
                </a:solidFill>
              </a:rPr>
              <a:t>ndoRedoOpMagnr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5164392" y="947980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5092384" y="1514791"/>
            <a:ext cx="142006" cy="65139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036818" y="1579716"/>
            <a:ext cx="105556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89677" y="2126180"/>
            <a:ext cx="105027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51195" y="1608762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getUndoOp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execute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20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65</cp:revision>
  <dcterms:created xsi:type="dcterms:W3CDTF">2016-07-22T14:33:02Z</dcterms:created>
  <dcterms:modified xsi:type="dcterms:W3CDTF">2017-03-29T23:53:13Z</dcterms:modified>
</cp:coreProperties>
</file>