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howGuides="1">
      <p:cViewPr varScale="1">
        <p:scale>
          <a:sx n="92" d="100"/>
          <a:sy n="92" d="100"/>
        </p:scale>
        <p:origin x="1664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deleteTask(t)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handleTaskManagerChangedEvent()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handleTaskManagerChangedEvent()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7370178" y="99060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>
            <a:endCxn id="4" idx="2"/>
          </p:cNvCxnSpPr>
          <p:nvPr/>
        </p:nvCxnSpPr>
        <p:spPr>
          <a:xfrm flipH="1">
            <a:off x="7907226" y="1354271"/>
            <a:ext cx="9769" cy="175695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7844987" y="2823820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0094" y="2209800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" name="Rectangle 62"/>
          <p:cNvSpPr/>
          <p:nvPr/>
        </p:nvSpPr>
        <p:spPr>
          <a:xfrm>
            <a:off x="3791146" y="100751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56731" y="1360565"/>
            <a:ext cx="0" cy="190338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4384723" y="2531167"/>
            <a:ext cx="142006" cy="4620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71600" y="2514600"/>
            <a:ext cx="300272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26729" y="2829172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36330" y="25540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handleExitAppRequestEvent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2" name="Rectangle 62"/>
          <p:cNvSpPr/>
          <p:nvPr/>
        </p:nvSpPr>
        <p:spPr>
          <a:xfrm>
            <a:off x="811365" y="9906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371600" y="1354271"/>
            <a:ext cx="0" cy="190967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1321134" y="1689499"/>
            <a:ext cx="139271" cy="82510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12476" y="2769513"/>
            <a:ext cx="9553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Stops the application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6" name="Actor"/>
          <p:cNvGrpSpPr/>
          <p:nvPr/>
        </p:nvGrpSpPr>
        <p:grpSpPr>
          <a:xfrm>
            <a:off x="152400" y="1015668"/>
            <a:ext cx="324036" cy="573410"/>
            <a:chOff x="3239901" y="4149080"/>
            <a:chExt cx="648072" cy="1146820"/>
          </a:xfrm>
        </p:grpSpPr>
        <p:sp>
          <p:nvSpPr>
            <p:cNvPr id="17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H="1">
            <a:off x="304776" y="1665278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6402" y="1665278"/>
            <a:ext cx="9462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1430" y="167640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Ctrl-Q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542807" y="1862356"/>
            <a:ext cx="14086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rgbClr val="00B050"/>
                </a:solidFill>
              </a:rPr>
              <a:t>handleKeyEvent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543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51</Words>
  <Application>Microsoft Macintosh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Goh Jing Loon</cp:lastModifiedBy>
  <cp:revision>64</cp:revision>
  <dcterms:created xsi:type="dcterms:W3CDTF">2016-07-22T14:33:02Z</dcterms:created>
  <dcterms:modified xsi:type="dcterms:W3CDTF">2017-04-09T19:55:27Z</dcterms:modified>
</cp:coreProperties>
</file>