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7"/>
    <p:restoredTop sz="94699"/>
  </p:normalViewPr>
  <p:slideViewPr>
    <p:cSldViewPr showGuides="1">
      <p:cViewPr varScale="1">
        <p:scale>
          <a:sx n="137" d="100"/>
          <a:sy n="137" d="100"/>
        </p:scale>
        <p:origin x="1536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FindDate</a:t>
            </a:r>
            <a:r>
              <a:rPr lang="en-US" sz="1600" dirty="0" smtClean="0">
                <a:solidFill>
                  <a:schemeClr val="bg1"/>
                </a:solidFill>
              </a:rPr>
              <a:t> 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317446" y="2733290"/>
            <a:ext cx="28453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</a:t>
            </a:r>
            <a:r>
              <a:rPr lang="en-US" sz="1400" dirty="0" err="1" smtClean="0">
                <a:solidFill>
                  <a:srgbClr val="0070C0"/>
                </a:solidFill>
              </a:rPr>
              <a:t>findbydate</a:t>
            </a:r>
            <a:r>
              <a:rPr lang="en-US" sz="1400" dirty="0" smtClean="0">
                <a:solidFill>
                  <a:srgbClr val="0070C0"/>
                </a:solidFill>
              </a:rPr>
              <a:t> today”)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333674" y="4253981"/>
            <a:ext cx="2362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updateFilteredTaskList</a:t>
            </a:r>
            <a:r>
              <a:rPr lang="en-US" sz="1200" dirty="0" smtClean="0">
                <a:solidFill>
                  <a:srgbClr val="7030A0"/>
                </a:solidFill>
              </a:rPr>
              <a:t> (Date))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29364" y="3735312"/>
            <a:ext cx="12340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arse(“today”)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157047" y="2782309"/>
            <a:ext cx="21604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parse(“</a:t>
            </a:r>
            <a:r>
              <a:rPr lang="en-US" sz="1200" dirty="0" err="1" smtClean="0"/>
              <a:t>findbydate</a:t>
            </a:r>
            <a:r>
              <a:rPr lang="en-US" sz="1200" dirty="0" smtClean="0"/>
              <a:t> today”)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947629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FindDateCommand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74</Words>
  <Application>Microsoft Macintosh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Sim Gabriel</cp:lastModifiedBy>
  <cp:revision>73</cp:revision>
  <dcterms:created xsi:type="dcterms:W3CDTF">2016-07-22T14:33:02Z</dcterms:created>
  <dcterms:modified xsi:type="dcterms:W3CDTF">2017-04-09T23:16:05Z</dcterms:modified>
</cp:coreProperties>
</file>