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5"/>
    <p:restoredTop sz="94586"/>
  </p:normalViewPr>
  <p:slideViewPr>
    <p:cSldViewPr showGuides="1">
      <p:cViewPr varScale="1">
        <p:scale>
          <a:sx n="84" d="100"/>
          <a:sy n="84" d="100"/>
        </p:scale>
        <p:origin x="1200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9852" y="2532045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66669" y="2895716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94661" y="3246411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5" name="Actor"/>
          <p:cNvGrpSpPr/>
          <p:nvPr/>
        </p:nvGrpSpPr>
        <p:grpSpPr>
          <a:xfrm>
            <a:off x="160398" y="2457519"/>
            <a:ext cx="324037" cy="573410"/>
            <a:chOff x="3239901" y="4149080"/>
            <a:chExt cx="648072" cy="1146820"/>
          </a:xfrm>
        </p:grpSpPr>
        <p:sp>
          <p:nvSpPr>
            <p:cNvPr id="54" name="Flowchart: Connector 53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5" name="Straight Connector 54"/>
            <p:cNvCxnSpPr>
              <a:stCxn id="54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3343575" y="253573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890392" y="2899403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818384" y="3357596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4775" y="253204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71592" y="2895716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799584" y="3462527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4810" y="3250098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3"/>
          <p:cNvSpPr txBox="1"/>
          <p:nvPr/>
        </p:nvSpPr>
        <p:spPr>
          <a:xfrm>
            <a:off x="474810" y="3269999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delete e1</a:t>
            </a:r>
            <a:endParaRPr lang="en-US" sz="14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47061" y="3357597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/>
          <p:cNvSpPr txBox="1"/>
          <p:nvPr/>
        </p:nvSpPr>
        <p:spPr>
          <a:xfrm>
            <a:off x="2006742" y="3377498"/>
            <a:ext cx="15922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70C0"/>
                </a:solidFill>
              </a:rPr>
              <a:t>execute(“delete e1”)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62400" y="3462528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/>
          <p:cNvSpPr txBox="1"/>
          <p:nvPr/>
        </p:nvSpPr>
        <p:spPr>
          <a:xfrm>
            <a:off x="4168569" y="346660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7030A0"/>
                </a:solidFill>
              </a:rPr>
              <a:t>deleteTask(e1)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6082022" y="3611775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62400" y="4114800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7061" y="4190121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8610" y="4266321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04192" y="251537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624794" y="2868424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552786" y="3885321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51984" y="3885321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51984" y="4062108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22386" y="3023791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612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2684" y="230004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859501" y="2663719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7787493" y="3357388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TextBox 61"/>
          <p:cNvSpPr txBox="1"/>
          <p:nvPr/>
        </p:nvSpPr>
        <p:spPr>
          <a:xfrm>
            <a:off x="1752600" y="2819400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Post(ToDoListChangedEvent)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9235" y="3644797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652" y="2316959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99237" y="2670013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4327229" y="3092946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21435" y="3092946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8148" y="4129703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9235" y="3362740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3"/>
          <p:cNvSpPr txBox="1"/>
          <p:nvPr/>
        </p:nvSpPr>
        <p:spPr>
          <a:xfrm>
            <a:off x="4978836" y="3087637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handleToDoListChangedEvent()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4140" y="2300048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10957" y="2663719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1138949" y="3692198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291349" y="3965326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91349" y="3692198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9"/>
          <p:cNvSpPr txBox="1"/>
          <p:nvPr/>
        </p:nvSpPr>
        <p:spPr>
          <a:xfrm>
            <a:off x="1358782" y="341709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00B050"/>
                </a:solidFill>
              </a:rPr>
              <a:t>handleToDoListChangedEvent()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70640" y="3633758"/>
            <a:ext cx="217349" cy="270072"/>
            <a:chOff x="1028134" y="5612032"/>
            <a:chExt cx="217349" cy="270072"/>
          </a:xfrm>
        </p:grpSpPr>
        <p:sp>
          <p:nvSpPr>
            <p:cNvPr id="21" name="Freeform 2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3" name="TextBox 56"/>
          <p:cNvSpPr txBox="1"/>
          <p:nvPr/>
        </p:nvSpPr>
        <p:spPr>
          <a:xfrm>
            <a:off x="137068" y="3466297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flipH="1">
            <a:off x="7879348" y="3357388"/>
            <a:ext cx="217349" cy="270072"/>
            <a:chOff x="1028134" y="5612032"/>
            <a:chExt cx="217349" cy="270072"/>
          </a:xfrm>
        </p:grpSpPr>
        <p:sp>
          <p:nvSpPr>
            <p:cNvPr id="25" name="Freeform 2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27" name="TextBox 60"/>
          <p:cNvSpPr txBox="1"/>
          <p:nvPr/>
        </p:nvSpPr>
        <p:spPr>
          <a:xfrm>
            <a:off x="8166459" y="3202718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5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924945" y="1333500"/>
            <a:ext cx="746760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4093" y="16721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6378372" y="25682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8930" y="41920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11" idx="3"/>
            <a:endCxn id="3" idx="3"/>
          </p:cNvCxnSpPr>
          <p:nvPr/>
        </p:nvCxnSpPr>
        <p:spPr>
          <a:xfrm flipH="1" flipV="1">
            <a:off x="3047728" y="1845547"/>
            <a:ext cx="5020699" cy="2895973"/>
          </a:xfrm>
          <a:prstGeom prst="bentConnector3">
            <a:avLst>
              <a:gd name="adj1" fmla="val -271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Elbow Connector 6"/>
          <p:cNvCxnSpPr>
            <a:endCxn id="3" idx="1"/>
          </p:cNvCxnSpPr>
          <p:nvPr/>
        </p:nvCxnSpPr>
        <p:spPr>
          <a:xfrm>
            <a:off x="1534545" y="18426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Rectangle 65"/>
          <p:cNvSpPr/>
          <p:nvPr/>
        </p:nvSpPr>
        <p:spPr>
          <a:xfrm>
            <a:off x="961230" y="5196455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6384510" y="29740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384510" y="38154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6384" y="45681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87495" y="4194602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2" idx="1"/>
          </p:cNvCxnSpPr>
          <p:nvPr/>
        </p:nvCxnSpPr>
        <p:spPr>
          <a:xfrm>
            <a:off x="2732565" y="4365443"/>
            <a:ext cx="654930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7682406" y="49149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256265" y="25698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6" name="Isosceles Triangle 15"/>
          <p:cNvSpPr/>
          <p:nvPr/>
        </p:nvSpPr>
        <p:spPr>
          <a:xfrm>
            <a:off x="1217184" y="38481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7" name="Elbow Connector 16"/>
          <p:cNvCxnSpPr>
            <a:stCxn id="5" idx="1"/>
            <a:endCxn id="16" idx="3"/>
          </p:cNvCxnSpPr>
          <p:nvPr/>
        </p:nvCxnSpPr>
        <p:spPr>
          <a:xfrm rot="10800000">
            <a:off x="1352436" y="4023623"/>
            <a:ext cx="286494" cy="341820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839346" y="4541362"/>
            <a:ext cx="1" cy="655093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51456" y="32516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5" idx="2"/>
            <a:endCxn id="11" idx="1"/>
          </p:cNvCxnSpPr>
          <p:nvPr/>
        </p:nvCxnSpPr>
        <p:spPr>
          <a:xfrm rot="16200000" flipH="1">
            <a:off x="4639718" y="2084853"/>
            <a:ext cx="202697" cy="511063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4455545" y="4760268"/>
            <a:ext cx="889000" cy="230832"/>
            <a:chOff x="2895600" y="807932"/>
            <a:chExt cx="889000" cy="230832"/>
          </a:xfrm>
        </p:grpSpPr>
        <p:sp>
          <p:nvSpPr>
            <p:cNvPr id="64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3255" y="1638300"/>
            <a:ext cx="868568" cy="230832"/>
            <a:chOff x="2755838" y="789460"/>
            <a:chExt cx="868568" cy="230832"/>
          </a:xfrm>
        </p:grpSpPr>
        <p:sp>
          <p:nvSpPr>
            <p:cNvPr id="62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23" name="TextBox 31"/>
          <p:cNvSpPr txBox="1"/>
          <p:nvPr/>
        </p:nvSpPr>
        <p:spPr>
          <a:xfrm>
            <a:off x="2159320" y="20375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2770352" y="412855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H="1">
            <a:off x="6384510" y="33752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6200000" flipV="1">
            <a:off x="963683" y="3111469"/>
            <a:ext cx="2147794" cy="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 flipH="1">
            <a:off x="4522737" y="25680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AddCommand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H="1">
            <a:off x="4522737" y="29744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FindCommand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flipH="1">
            <a:off x="4522735" y="33966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5433" y="23241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71436" y="28517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 rot="5400000">
            <a:off x="5799940" y="2381301"/>
            <a:ext cx="254462" cy="555486"/>
            <a:chOff x="3949242" y="712012"/>
            <a:chExt cx="254462" cy="503902"/>
          </a:xfrm>
        </p:grpSpPr>
        <p:sp>
          <p:nvSpPr>
            <p:cNvPr id="60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5820998" y="2766669"/>
            <a:ext cx="254462" cy="555486"/>
            <a:chOff x="3949242" y="712012"/>
            <a:chExt cx="254462" cy="503902"/>
          </a:xfrm>
        </p:grpSpPr>
        <p:sp>
          <p:nvSpPr>
            <p:cNvPr id="58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77545" y="32608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7545" y="36099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1050" dirty="0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4" idx="3"/>
          </p:cNvCxnSpPr>
          <p:nvPr/>
        </p:nvCxnSpPr>
        <p:spPr>
          <a:xfrm flipH="1">
            <a:off x="3409181" y="34027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416541" y="37165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34" idx="0"/>
          </p:cNvCxnSpPr>
          <p:nvPr/>
        </p:nvCxnSpPr>
        <p:spPr>
          <a:xfrm rot="16200000" flipV="1">
            <a:off x="2921720" y="31391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97679" y="24975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30" idx="2"/>
            <a:endCxn id="31" idx="0"/>
          </p:cNvCxnSpPr>
          <p:nvPr/>
        </p:nvCxnSpPr>
        <p:spPr>
          <a:xfrm rot="5400000">
            <a:off x="2947321" y="27580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3948971" y="4052726"/>
            <a:ext cx="555486" cy="254462"/>
            <a:chOff x="3798139" y="875689"/>
            <a:chExt cx="555486" cy="230832"/>
          </a:xfrm>
        </p:grpSpPr>
        <p:sp>
          <p:nvSpPr>
            <p:cNvPr id="56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SG"/>
            </a:p>
          </p:txBody>
        </p:sp>
      </p:grpSp>
      <p:cxnSp>
        <p:nvCxnSpPr>
          <p:cNvPr id="42" name="Elbow Connector 41"/>
          <p:cNvCxnSpPr>
            <a:stCxn id="43" idx="3"/>
            <a:endCxn id="25" idx="1"/>
          </p:cNvCxnSpPr>
          <p:nvPr/>
        </p:nvCxnSpPr>
        <p:spPr>
          <a:xfrm rot="16200000" flipV="1">
            <a:off x="7154797" y="3871965"/>
            <a:ext cx="850958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 flipV="1">
            <a:off x="7547155" y="43995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4" name="Elbow Connector 43"/>
          <p:cNvCxnSpPr>
            <a:stCxn id="43" idx="3"/>
            <a:endCxn id="10" idx="1"/>
          </p:cNvCxnSpPr>
          <p:nvPr/>
        </p:nvCxnSpPr>
        <p:spPr>
          <a:xfrm rot="16200000" flipV="1">
            <a:off x="7374920" y="4092088"/>
            <a:ext cx="410712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3" idx="3"/>
            <a:endCxn id="9" idx="1"/>
          </p:cNvCxnSpPr>
          <p:nvPr/>
        </p:nvCxnSpPr>
        <p:spPr>
          <a:xfrm rot="16200000" flipV="1">
            <a:off x="6954189" y="3671357"/>
            <a:ext cx="1252175" cy="2042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4" idx="1"/>
          </p:cNvCxnSpPr>
          <p:nvPr/>
        </p:nvCxnSpPr>
        <p:spPr>
          <a:xfrm rot="16200000" flipV="1">
            <a:off x="6748243" y="3465411"/>
            <a:ext cx="1657928" cy="210400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29" idx="3"/>
          </p:cNvCxnSpPr>
          <p:nvPr/>
        </p:nvCxnSpPr>
        <p:spPr>
          <a:xfrm flipV="1">
            <a:off x="3972945" y="3570062"/>
            <a:ext cx="549790" cy="797920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47"/>
          <p:cNvCxnSpPr>
            <a:stCxn id="12" idx="3"/>
            <a:endCxn id="28" idx="3"/>
          </p:cNvCxnSpPr>
          <p:nvPr/>
        </p:nvCxnSpPr>
        <p:spPr>
          <a:xfrm flipV="1">
            <a:off x="3972945" y="3147817"/>
            <a:ext cx="549792" cy="1220165"/>
          </a:xfrm>
          <a:prstGeom prst="bentConnector3">
            <a:avLst>
              <a:gd name="adj1" fmla="val 1472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48"/>
          <p:cNvCxnSpPr>
            <a:stCxn id="12" idx="3"/>
            <a:endCxn id="27" idx="3"/>
          </p:cNvCxnSpPr>
          <p:nvPr/>
        </p:nvCxnSpPr>
        <p:spPr>
          <a:xfrm flipV="1">
            <a:off x="3972945" y="2741417"/>
            <a:ext cx="549792" cy="1626565"/>
          </a:xfrm>
          <a:prstGeom prst="bentConnector3">
            <a:avLst>
              <a:gd name="adj1" fmla="val 14721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28" idx="1"/>
            <a:endCxn id="9" idx="3"/>
          </p:cNvCxnSpPr>
          <p:nvPr/>
        </p:nvCxnSpPr>
        <p:spPr>
          <a:xfrm flipV="1">
            <a:off x="5616372" y="31474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27" idx="1"/>
            <a:endCxn id="4" idx="3"/>
          </p:cNvCxnSpPr>
          <p:nvPr/>
        </p:nvCxnSpPr>
        <p:spPr>
          <a:xfrm>
            <a:off x="5616372" y="27414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44345" y="24975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52817" y="26289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44345" y="30263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44345" y="34671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503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09600" y="1428857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845" y="174420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96659" y="210787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424651" y="2458568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" name="Rectangle 5"/>
          <p:cNvSpPr/>
          <p:nvPr/>
        </p:nvSpPr>
        <p:spPr>
          <a:xfrm>
            <a:off x="2733582" y="174789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80399" y="2111561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3208390" y="2569753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5365" y="276039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11" idx="0"/>
          </p:cNvCxnSpPr>
          <p:nvPr/>
        </p:nvCxnSpPr>
        <p:spPr>
          <a:xfrm>
            <a:off x="6696374" y="3221935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6620174" y="322193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" y="246225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77051" y="2569754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/>
          <p:nvPr/>
        </p:nvSpPr>
        <p:spPr>
          <a:xfrm>
            <a:off x="-38357" y="2185287"/>
            <a:ext cx="15503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d2”)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181018" y="315087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4211094" y="3664517"/>
            <a:ext cx="1034487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execute()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81600" y="349793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593986" y="3690888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" y="523885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67521" y="1805198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77051" y="3942974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11252" y="3914657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04948" y="2148515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4" name="Rectangle 23"/>
          <p:cNvSpPr/>
          <p:nvPr/>
        </p:nvSpPr>
        <p:spPr>
          <a:xfrm>
            <a:off x="8610600" y="3972254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774463" y="3972254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72574" y="4162307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77051" y="4934057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7"/>
          <p:cNvSpPr txBox="1"/>
          <p:nvPr/>
        </p:nvSpPr>
        <p:spPr>
          <a:xfrm>
            <a:off x="6908757" y="3714857"/>
            <a:ext cx="14248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deleteTask(d2)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9" name="TextBox 78"/>
          <p:cNvSpPr txBox="1"/>
          <p:nvPr/>
        </p:nvSpPr>
        <p:spPr>
          <a:xfrm>
            <a:off x="3771351" y="3105257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</a:t>
            </a:r>
            <a:r>
              <a:rPr lang="en-US" sz="1200" dirty="0" smtClean="0"/>
              <a:t>arse(“d2”)</a:t>
            </a:r>
            <a:endParaRPr lang="en-US" sz="1200" dirty="0"/>
          </a:p>
        </p:txBody>
      </p:sp>
      <p:sp>
        <p:nvSpPr>
          <p:cNvPr id="30" name="TextBox 79"/>
          <p:cNvSpPr txBox="1"/>
          <p:nvPr/>
        </p:nvSpPr>
        <p:spPr>
          <a:xfrm>
            <a:off x="1666782" y="2298579"/>
            <a:ext cx="1424846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 smtClean="0"/>
              <a:t>parse(“delete d2”)</a:t>
            </a:r>
            <a:endParaRPr lang="en-US" sz="1500" dirty="0"/>
          </a:p>
        </p:txBody>
      </p:sp>
      <p:sp>
        <p:nvSpPr>
          <p:cNvPr id="31" name="TextBox 81"/>
          <p:cNvSpPr txBox="1"/>
          <p:nvPr/>
        </p:nvSpPr>
        <p:spPr>
          <a:xfrm>
            <a:off x="4263937" y="470298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2" name="TextBox 82"/>
          <p:cNvSpPr txBox="1"/>
          <p:nvPr/>
        </p:nvSpPr>
        <p:spPr>
          <a:xfrm>
            <a:off x="523783" y="498614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944046" y="4224943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01123" y="468648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81800" y="4857857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92"/>
          <p:cNvSpPr txBox="1"/>
          <p:nvPr/>
        </p:nvSpPr>
        <p:spPr>
          <a:xfrm>
            <a:off x="2597645" y="347544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55781" y="237749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:DeleteCommand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386391" y="3105257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983747" y="280045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>
            <a:off x="5086669" y="2800457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4983747" y="3105258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419448" y="3654291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781800" y="4476857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336225" y="262066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383319" y="2923622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/>
          <p:cNvSpPr txBox="1"/>
          <p:nvPr/>
        </p:nvSpPr>
        <p:spPr>
          <a:xfrm>
            <a:off x="4957465" y="36472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100" dirty="0" smtClean="0">
                <a:solidFill>
                  <a:srgbClr val="002060"/>
                </a:solidFill>
              </a:rPr>
              <a:t>X</a:t>
            </a:r>
            <a:endParaRPr lang="en-SG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5"/>
          <p:cNvSpPr/>
          <p:nvPr/>
        </p:nvSpPr>
        <p:spPr>
          <a:xfrm>
            <a:off x="838200" y="16764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2503055" y="28296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5" name="Rectangle 62"/>
          <p:cNvSpPr/>
          <p:nvPr/>
        </p:nvSpPr>
        <p:spPr>
          <a:xfrm rot="16200000">
            <a:off x="1291587" y="2808314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 flipV="1">
            <a:off x="6288145" y="3157380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5" idx="1"/>
          </p:cNvCxnSpPr>
          <p:nvPr/>
        </p:nvCxnSpPr>
        <p:spPr>
          <a:xfrm rot="5400000" flipH="1" flipV="1">
            <a:off x="3967689" y="1020536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8" name="Rectangle 62"/>
          <p:cNvSpPr/>
          <p:nvPr/>
        </p:nvSpPr>
        <p:spPr>
          <a:xfrm rot="16200000">
            <a:off x="588397" y="2776585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9" name="Isosceles Triangle 102"/>
          <p:cNvSpPr/>
          <p:nvPr/>
        </p:nvSpPr>
        <p:spPr>
          <a:xfrm rot="16200000">
            <a:off x="1280798" y="288218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0" name="Straight Arrow Connector 59"/>
          <p:cNvCxnSpPr>
            <a:stCxn id="64" idx="3"/>
          </p:cNvCxnSpPr>
          <p:nvPr/>
        </p:nvCxnSpPr>
        <p:spPr>
          <a:xfrm>
            <a:off x="2253834" y="2984182"/>
            <a:ext cx="235289" cy="331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6062284" y="348086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2" name="Elbow Connector 122"/>
          <p:cNvCxnSpPr>
            <a:endCxn id="58" idx="0"/>
          </p:cNvCxnSpPr>
          <p:nvPr/>
        </p:nvCxnSpPr>
        <p:spPr>
          <a:xfrm>
            <a:off x="501179" y="2949965"/>
            <a:ext cx="46065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Straight Connector 62"/>
          <p:cNvCxnSpPr>
            <a:stCxn id="59" idx="3"/>
          </p:cNvCxnSpPr>
          <p:nvPr/>
        </p:nvCxnSpPr>
        <p:spPr>
          <a:xfrm flipV="1">
            <a:off x="1503812" y="296995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4" name="Flowchart: Decision 96"/>
          <p:cNvSpPr/>
          <p:nvPr/>
        </p:nvSpPr>
        <p:spPr>
          <a:xfrm>
            <a:off x="2017786" y="289749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8"/>
          <p:cNvSpPr/>
          <p:nvPr/>
        </p:nvSpPr>
        <p:spPr>
          <a:xfrm>
            <a:off x="2495344" y="2428033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6" name="Straight Arrow Connector 65"/>
          <p:cNvCxnSpPr>
            <a:stCxn id="67" idx="3"/>
          </p:cNvCxnSpPr>
          <p:nvPr/>
        </p:nvCxnSpPr>
        <p:spPr>
          <a:xfrm flipV="1">
            <a:off x="2253085" y="2622150"/>
            <a:ext cx="230531" cy="10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Flowchart: Decision 96"/>
          <p:cNvSpPr/>
          <p:nvPr/>
        </p:nvSpPr>
        <p:spPr>
          <a:xfrm>
            <a:off x="2017037" y="25365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Rectangle 8"/>
          <p:cNvSpPr/>
          <p:nvPr/>
        </p:nvSpPr>
        <p:spPr>
          <a:xfrm>
            <a:off x="4205352" y="27965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9" name="Flowchart: Decision 96"/>
          <p:cNvSpPr/>
          <p:nvPr/>
        </p:nvSpPr>
        <p:spPr>
          <a:xfrm>
            <a:off x="3605523" y="248647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0" name="Elbow Connector 69"/>
          <p:cNvCxnSpPr>
            <a:stCxn id="69" idx="3"/>
            <a:endCxn id="68" idx="1"/>
          </p:cNvCxnSpPr>
          <p:nvPr/>
        </p:nvCxnSpPr>
        <p:spPr>
          <a:xfrm>
            <a:off x="3841571" y="2573161"/>
            <a:ext cx="363781" cy="3967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4195663" y="22297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/>
          <p:cNvCxnSpPr>
            <a:stCxn id="69" idx="3"/>
            <a:endCxn id="71" idx="1"/>
          </p:cNvCxnSpPr>
          <p:nvPr/>
        </p:nvCxnSpPr>
        <p:spPr>
          <a:xfrm flipV="1">
            <a:off x="3841571" y="2403149"/>
            <a:ext cx="354092" cy="1700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6032012" y="2807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Flowchart: Decision 96"/>
          <p:cNvSpPr/>
          <p:nvPr/>
        </p:nvSpPr>
        <p:spPr>
          <a:xfrm>
            <a:off x="5361562" y="28931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5" name="Elbow Connector 74"/>
          <p:cNvCxnSpPr>
            <a:stCxn id="74" idx="3"/>
            <a:endCxn id="73" idx="1"/>
          </p:cNvCxnSpPr>
          <p:nvPr/>
        </p:nvCxnSpPr>
        <p:spPr>
          <a:xfrm>
            <a:off x="5597610" y="29798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5054440" y="17585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/>
          <p:cNvSpPr/>
          <p:nvPr/>
        </p:nvSpPr>
        <p:spPr>
          <a:xfrm rot="16200000">
            <a:off x="4640001" y="20157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8" name="Elbow Connector 77"/>
          <p:cNvCxnSpPr>
            <a:stCxn id="77" idx="3"/>
            <a:endCxn id="76" idx="1"/>
          </p:cNvCxnSpPr>
          <p:nvPr/>
        </p:nvCxnSpPr>
        <p:spPr>
          <a:xfrm rot="5400000" flipH="1" flipV="1">
            <a:off x="4879985" y="18099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Rectangle 8"/>
          <p:cNvSpPr/>
          <p:nvPr/>
        </p:nvSpPr>
        <p:spPr>
          <a:xfrm>
            <a:off x="4936709" y="338948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0" name="Rectangle 8"/>
          <p:cNvSpPr/>
          <p:nvPr/>
        </p:nvSpPr>
        <p:spPr>
          <a:xfrm>
            <a:off x="7430732" y="21857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1" name="Flowchart: Decision 96"/>
          <p:cNvSpPr/>
          <p:nvPr/>
        </p:nvSpPr>
        <p:spPr>
          <a:xfrm>
            <a:off x="6760282" y="2897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Elbow Connector 81"/>
          <p:cNvCxnSpPr>
            <a:stCxn id="81" idx="3"/>
            <a:endCxn id="80" idx="1"/>
          </p:cNvCxnSpPr>
          <p:nvPr/>
        </p:nvCxnSpPr>
        <p:spPr>
          <a:xfrm flipV="1">
            <a:off x="6996330" y="2328661"/>
            <a:ext cx="434402" cy="655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30732" y="2508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81" idx="3"/>
            <a:endCxn id="83" idx="1"/>
          </p:cNvCxnSpPr>
          <p:nvPr/>
        </p:nvCxnSpPr>
        <p:spPr>
          <a:xfrm flipV="1">
            <a:off x="6996330" y="2651639"/>
            <a:ext cx="434402" cy="33245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38261" y="28289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81" idx="3"/>
            <a:endCxn id="85" idx="1"/>
          </p:cNvCxnSpPr>
          <p:nvPr/>
        </p:nvCxnSpPr>
        <p:spPr>
          <a:xfrm flipV="1">
            <a:off x="6996330" y="2971834"/>
            <a:ext cx="441931" cy="122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86"/>
          <p:cNvCxnSpPr>
            <a:stCxn id="81" idx="3"/>
          </p:cNvCxnSpPr>
          <p:nvPr/>
        </p:nvCxnSpPr>
        <p:spPr>
          <a:xfrm>
            <a:off x="6996330" y="2984091"/>
            <a:ext cx="441283" cy="3162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89" idx="3"/>
            <a:endCxn id="65" idx="0"/>
          </p:cNvCxnSpPr>
          <p:nvPr/>
        </p:nvCxnSpPr>
        <p:spPr>
          <a:xfrm rot="16200000" flipH="1">
            <a:off x="2961396" y="2347266"/>
            <a:ext cx="16153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Isosceles Triangle 102"/>
          <p:cNvSpPr/>
          <p:nvPr/>
        </p:nvSpPr>
        <p:spPr>
          <a:xfrm rot="10800000" flipV="1">
            <a:off x="2906909" y="209097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2378638" y="17556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6245847" y="3535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775735" y="41886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3" name="Elbow Connector 122"/>
          <p:cNvCxnSpPr>
            <a:stCxn id="58" idx="1"/>
            <a:endCxn id="92" idx="1"/>
          </p:cNvCxnSpPr>
          <p:nvPr/>
        </p:nvCxnSpPr>
        <p:spPr>
          <a:xfrm rot="16200000" flipH="1">
            <a:off x="1022831" y="3609167"/>
            <a:ext cx="865288" cy="64052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73" idx="0"/>
            <a:endCxn id="71" idx="3"/>
          </p:cNvCxnSpPr>
          <p:nvPr/>
        </p:nvCxnSpPr>
        <p:spPr>
          <a:xfrm rot="16200000" flipV="1">
            <a:off x="5667311" y="20884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TextBox 94"/>
          <p:cNvSpPr txBox="1"/>
          <p:nvPr/>
        </p:nvSpPr>
        <p:spPr>
          <a:xfrm>
            <a:off x="4043307" y="21404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043307" y="3008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08096" y="24446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81507" y="17281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3591" y="3047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238572" y="246454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36571" y="27993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386105" y="31593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/>
          <p:cNvSpPr/>
          <p:nvPr/>
        </p:nvSpPr>
        <p:spPr>
          <a:xfrm>
            <a:off x="2027881" y="332949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2254027" y="3410963"/>
            <a:ext cx="241317" cy="49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/>
          <p:cNvSpPr txBox="1"/>
          <p:nvPr/>
        </p:nvSpPr>
        <p:spPr>
          <a:xfrm>
            <a:off x="2233729" y="32510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Rectangle 8"/>
          <p:cNvSpPr/>
          <p:nvPr/>
        </p:nvSpPr>
        <p:spPr>
          <a:xfrm>
            <a:off x="2496628" y="325093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ToDoListHistory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7" name="Rectangle 8"/>
          <p:cNvSpPr/>
          <p:nvPr/>
        </p:nvSpPr>
        <p:spPr>
          <a:xfrm>
            <a:off x="3769432" y="324556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ToDoListHistoryManager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>
            <a:off x="4150661" y="359713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272368" y="3797188"/>
            <a:ext cx="13545" cy="27400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endCxn id="106" idx="2"/>
          </p:cNvCxnSpPr>
          <p:nvPr/>
        </p:nvCxnSpPr>
        <p:spPr>
          <a:xfrm rot="10800000">
            <a:off x="3043447" y="3597699"/>
            <a:ext cx="1242467" cy="47349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8"/>
          <p:cNvSpPr/>
          <p:nvPr/>
        </p:nvSpPr>
        <p:spPr>
          <a:xfrm>
            <a:off x="7437613" y="3149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…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16200000" flipH="1">
            <a:off x="6924694" y="3149107"/>
            <a:ext cx="771704" cy="192918"/>
          </a:xfrm>
          <a:prstGeom prst="bentConnector3">
            <a:avLst>
              <a:gd name="adj1" fmla="val 9986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Rectangle 8"/>
          <p:cNvSpPr/>
          <p:nvPr/>
        </p:nvSpPr>
        <p:spPr>
          <a:xfrm>
            <a:off x="7437613" y="347310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41020" y="2567191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8335" y="36392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1305118" y="334949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577357" y="334201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16200000">
            <a:off x="1248065" y="343310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3" idx="1"/>
          </p:cNvCxnSpPr>
          <p:nvPr/>
        </p:nvCxnSpPr>
        <p:spPr>
          <a:xfrm>
            <a:off x="2277525" y="38073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31246" y="352086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471079" y="352086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Flowchart: Decision 9"/>
          <p:cNvSpPr/>
          <p:nvPr/>
        </p:nvSpPr>
        <p:spPr>
          <a:xfrm>
            <a:off x="2041477" y="37206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12" idx="3"/>
            <a:endCxn id="14" idx="1"/>
          </p:cNvCxnSpPr>
          <p:nvPr/>
        </p:nvCxnSpPr>
        <p:spPr>
          <a:xfrm flipV="1">
            <a:off x="4019196" y="38126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3796182" y="37248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stCxn id="14" idx="3"/>
            <a:endCxn id="21" idx="1"/>
          </p:cNvCxnSpPr>
          <p:nvPr/>
        </p:nvCxnSpPr>
        <p:spPr>
          <a:xfrm>
            <a:off x="5412355" y="381262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4242520" y="363924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95098" y="303884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7" idx="3"/>
            <a:endCxn id="15" idx="1"/>
          </p:cNvCxnSpPr>
          <p:nvPr/>
        </p:nvCxnSpPr>
        <p:spPr>
          <a:xfrm>
            <a:off x="2274288" y="320694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16"/>
          <p:cNvSpPr/>
          <p:nvPr/>
        </p:nvSpPr>
        <p:spPr>
          <a:xfrm>
            <a:off x="2038240" y="312025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9" idx="3"/>
            <a:endCxn id="20" idx="1"/>
          </p:cNvCxnSpPr>
          <p:nvPr/>
        </p:nvCxnSpPr>
        <p:spPr>
          <a:xfrm flipV="1">
            <a:off x="4015959" y="321222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Isosceles Triangle 18"/>
          <p:cNvSpPr/>
          <p:nvPr/>
        </p:nvSpPr>
        <p:spPr>
          <a:xfrm rot="5400000" flipV="1">
            <a:off x="3792945" y="312446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39283" y="303884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40955" y="364121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2" name="Elbow Connector 21"/>
          <p:cNvCxnSpPr>
            <a:stCxn id="24" idx="0"/>
            <a:endCxn id="23" idx="2"/>
          </p:cNvCxnSpPr>
          <p:nvPr/>
        </p:nvCxnSpPr>
        <p:spPr>
          <a:xfrm rot="5400000" flipH="1" flipV="1">
            <a:off x="7699148" y="347282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236893" y="295846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6893" y="364043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Elbow Connector 24"/>
          <p:cNvCxnSpPr>
            <a:stCxn id="21" idx="3"/>
            <a:endCxn id="24" idx="1"/>
          </p:cNvCxnSpPr>
          <p:nvPr/>
        </p:nvCxnSpPr>
        <p:spPr>
          <a:xfrm flipV="1">
            <a:off x="6841662" y="381381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856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35317" y="1447800"/>
            <a:ext cx="4917083" cy="4343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13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0380" y="302401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0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>
            <a:stCxn id="5" idx="2"/>
            <a:endCxn id="3" idx="0"/>
          </p:cNvCxnSpPr>
          <p:nvPr/>
        </p:nvCxnSpPr>
        <p:spPr>
          <a:xfrm rot="16200000" flipH="1">
            <a:off x="3247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" name="Isosceles Triangle 6"/>
          <p:cNvSpPr/>
          <p:nvPr/>
        </p:nvSpPr>
        <p:spPr>
          <a:xfrm rot="10800000" flipV="1">
            <a:off x="6112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1362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 rot="16200000">
            <a:off x="6421681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0379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0377" y="388918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57174" y="4126025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0380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3042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6" name="Elbow Connector 15"/>
          <p:cNvCxnSpPr>
            <a:stCxn id="15" idx="2"/>
            <a:endCxn id="4" idx="1"/>
          </p:cNvCxnSpPr>
          <p:nvPr/>
        </p:nvCxnSpPr>
        <p:spPr>
          <a:xfrm rot="16200000" flipH="1">
            <a:off x="3084972" y="2917031"/>
            <a:ext cx="27441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3308651" y="343923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5" idx="2"/>
            <a:endCxn id="12" idx="1"/>
          </p:cNvCxnSpPr>
          <p:nvPr/>
        </p:nvCxnSpPr>
        <p:spPr>
          <a:xfrm rot="16200000" flipH="1">
            <a:off x="2652387" y="3349615"/>
            <a:ext cx="1139580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5" idx="2"/>
            <a:endCxn id="11" idx="1"/>
          </p:cNvCxnSpPr>
          <p:nvPr/>
        </p:nvCxnSpPr>
        <p:spPr>
          <a:xfrm rot="16200000" flipH="1">
            <a:off x="2315101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4" idx="1"/>
          </p:cNvCxnSpPr>
          <p:nvPr/>
        </p:nvCxnSpPr>
        <p:spPr>
          <a:xfrm rot="16200000" flipH="1">
            <a:off x="1901971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5861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Elbow Connector 22"/>
          <p:cNvCxnSpPr>
            <a:stCxn id="17" idx="3"/>
          </p:cNvCxnSpPr>
          <p:nvPr/>
        </p:nvCxnSpPr>
        <p:spPr>
          <a:xfrm flipV="1">
            <a:off x="4404012" y="242093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7" idx="3"/>
            <a:endCxn id="13" idx="3"/>
          </p:cNvCxnSpPr>
          <p:nvPr/>
        </p:nvCxnSpPr>
        <p:spPr>
          <a:xfrm rot="5400000">
            <a:off x="4943728" y="2940353"/>
            <a:ext cx="1958446" cy="64974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3" idx="3"/>
            <a:endCxn id="7" idx="3"/>
          </p:cNvCxnSpPr>
          <p:nvPr/>
        </p:nvCxnSpPr>
        <p:spPr>
          <a:xfrm flipV="1">
            <a:off x="3907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7" idx="3"/>
            <a:endCxn id="11" idx="3"/>
          </p:cNvCxnSpPr>
          <p:nvPr/>
        </p:nvCxnSpPr>
        <p:spPr>
          <a:xfrm rot="5400000">
            <a:off x="4127828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stCxn id="7" idx="3"/>
            <a:endCxn id="14" idx="3"/>
          </p:cNvCxnSpPr>
          <p:nvPr/>
        </p:nvCxnSpPr>
        <p:spPr>
          <a:xfrm rot="5400000">
            <a:off x="3926708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5" idx="0"/>
          </p:cNvCxnSpPr>
          <p:nvPr/>
        </p:nvCxnSpPr>
        <p:spPr>
          <a:xfrm rot="5400000" flipH="1" flipV="1">
            <a:off x="5312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65"/>
          <p:cNvSpPr/>
          <p:nvPr/>
        </p:nvSpPr>
        <p:spPr>
          <a:xfrm rot="16200000">
            <a:off x="6931591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1674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flipV="1">
            <a:off x="2085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3" name="Elbow Connector 32"/>
          <p:cNvCxnSpPr>
            <a:stCxn id="5" idx="1"/>
            <a:endCxn id="32" idx="3"/>
          </p:cNvCxnSpPr>
          <p:nvPr/>
        </p:nvCxnSpPr>
        <p:spPr>
          <a:xfrm rot="10800000" flipV="1">
            <a:off x="2220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2901413" y="3202640"/>
            <a:ext cx="639802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Elbow Connector 34"/>
          <p:cNvCxnSpPr>
            <a:endCxn id="4" idx="3"/>
          </p:cNvCxnSpPr>
          <p:nvPr/>
        </p:nvCxnSpPr>
        <p:spPr>
          <a:xfrm rot="5400000">
            <a:off x="4923808" y="1818426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Elbow Connector 35"/>
          <p:cNvCxnSpPr>
            <a:stCxn id="12" idx="2"/>
            <a:endCxn id="13" idx="1"/>
          </p:cNvCxnSpPr>
          <p:nvPr/>
        </p:nvCxnSpPr>
        <p:spPr>
          <a:xfrm rot="16200000" flipH="1">
            <a:off x="4147974" y="3835245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Elbow Connector 36"/>
          <p:cNvCxnSpPr>
            <a:stCxn id="7" idx="3"/>
            <a:endCxn id="12" idx="3"/>
          </p:cNvCxnSpPr>
          <p:nvPr/>
        </p:nvCxnSpPr>
        <p:spPr>
          <a:xfrm rot="5400000">
            <a:off x="4465115" y="2224898"/>
            <a:ext cx="1721605" cy="184380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6153748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39" name="Freeform 38"/>
          <p:cNvSpPr/>
          <p:nvPr/>
        </p:nvSpPr>
        <p:spPr>
          <a:xfrm>
            <a:off x="4405367" y="2881021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6149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1" name="Freeform 40"/>
          <p:cNvSpPr/>
          <p:nvPr/>
        </p:nvSpPr>
        <p:spPr>
          <a:xfrm flipV="1">
            <a:off x="4828327" y="4371447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42" name="Elbow Connector 41"/>
          <p:cNvCxnSpPr>
            <a:endCxn id="48" idx="1"/>
          </p:cNvCxnSpPr>
          <p:nvPr/>
        </p:nvCxnSpPr>
        <p:spPr>
          <a:xfrm rot="16200000" flipH="1">
            <a:off x="1745156" y="3831082"/>
            <a:ext cx="2715753" cy="42955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Rectangle 47"/>
          <p:cNvSpPr/>
          <p:nvPr/>
        </p:nvSpPr>
        <p:spPr>
          <a:xfrm>
            <a:off x="3317808" y="528531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JFXDialog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191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CYF .feng</cp:lastModifiedBy>
  <cp:revision>75</cp:revision>
  <dcterms:created xsi:type="dcterms:W3CDTF">2016-07-22T14:33:02Z</dcterms:created>
  <dcterms:modified xsi:type="dcterms:W3CDTF">2017-03-24T04:17:11Z</dcterms:modified>
</cp:coreProperties>
</file>