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28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852" y="25320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66669" y="289571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94661" y="3246411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60398" y="2457519"/>
            <a:ext cx="324037" cy="573410"/>
            <a:chOff x="3239901" y="4149080"/>
            <a:chExt cx="648072" cy="1146820"/>
          </a:xfrm>
        </p:grpSpPr>
        <p:sp>
          <p:nvSpPr>
            <p:cNvPr id="54" name="Flowchart: Connector 53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343575" y="253573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392" y="289940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18384" y="335759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4775" y="25320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1592" y="289571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799584" y="346252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4810" y="325009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"/>
          <p:cNvSpPr txBox="1"/>
          <p:nvPr/>
        </p:nvSpPr>
        <p:spPr>
          <a:xfrm>
            <a:off x="474810" y="326999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delete e1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47061" y="3357597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/>
          <p:nvPr/>
        </p:nvSpPr>
        <p:spPr>
          <a:xfrm>
            <a:off x="2006742" y="3377498"/>
            <a:ext cx="15922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execute(“delete e1”)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2400" y="3462528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/>
          <p:cNvSpPr txBox="1"/>
          <p:nvPr/>
        </p:nvSpPr>
        <p:spPr>
          <a:xfrm>
            <a:off x="4168569" y="346660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7030A0"/>
                </a:solidFill>
              </a:rPr>
              <a:t>deleteTask(e1)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082022" y="361177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41148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47061" y="4190121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8610" y="426632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04192" y="251537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624794" y="286842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552786" y="388532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51984" y="388532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1984" y="406210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22386" y="3023791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12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2684" y="230004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59501" y="2663719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787493" y="3357388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61"/>
          <p:cNvSpPr txBox="1"/>
          <p:nvPr/>
        </p:nvSpPr>
        <p:spPr>
          <a:xfrm>
            <a:off x="1752600" y="28194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9235" y="3644797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33652" y="231695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99237" y="267001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27229" y="309294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1435" y="3092946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8148" y="412970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9235" y="3362740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3"/>
          <p:cNvSpPr txBox="1"/>
          <p:nvPr/>
        </p:nvSpPr>
        <p:spPr>
          <a:xfrm>
            <a:off x="4978836" y="308763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handleToDoListChangedEvent()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4140" y="23000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10957" y="2663719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38949" y="369219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91349" y="396532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1349" y="369219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9"/>
          <p:cNvSpPr txBox="1"/>
          <p:nvPr/>
        </p:nvSpPr>
        <p:spPr>
          <a:xfrm>
            <a:off x="1358782" y="341709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50"/>
                </a:solidFill>
              </a:rPr>
              <a:t>handleToDoListChangedEvent()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70640" y="3633758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56"/>
          <p:cNvSpPr txBox="1"/>
          <p:nvPr/>
        </p:nvSpPr>
        <p:spPr>
          <a:xfrm>
            <a:off x="137068" y="3466297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879348" y="3357388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60"/>
          <p:cNvSpPr txBox="1"/>
          <p:nvPr/>
        </p:nvSpPr>
        <p:spPr>
          <a:xfrm>
            <a:off x="8166459" y="3202718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24945" y="13335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4093" y="16721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6378372" y="25682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930" y="41920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1" idx="3"/>
            <a:endCxn id="3" idx="3"/>
          </p:cNvCxnSpPr>
          <p:nvPr/>
        </p:nvCxnSpPr>
        <p:spPr>
          <a:xfrm flipH="1" flipV="1">
            <a:off x="3047728" y="18455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endCxn id="3" idx="1"/>
          </p:cNvCxnSpPr>
          <p:nvPr/>
        </p:nvCxnSpPr>
        <p:spPr>
          <a:xfrm>
            <a:off x="1534545" y="18426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5"/>
          <p:cNvSpPr/>
          <p:nvPr/>
        </p:nvSpPr>
        <p:spPr>
          <a:xfrm>
            <a:off x="961230" y="51964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384510" y="29740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384510" y="38154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6384" y="45681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495" y="41946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732565" y="43654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7682406" y="49149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256265" y="25698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1217184" y="38481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16" idx="3"/>
          </p:cNvCxnSpPr>
          <p:nvPr/>
        </p:nvCxnSpPr>
        <p:spPr>
          <a:xfrm rot="10800000">
            <a:off x="1352436" y="40236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39346" y="45413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751456" y="32516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5" idx="2"/>
            <a:endCxn id="11" idx="1"/>
          </p:cNvCxnSpPr>
          <p:nvPr/>
        </p:nvCxnSpPr>
        <p:spPr>
          <a:xfrm rot="16200000" flipH="1">
            <a:off x="4639718" y="20848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4455545" y="4760268"/>
            <a:ext cx="889000" cy="230832"/>
            <a:chOff x="2895600" y="807932"/>
            <a:chExt cx="889000" cy="230832"/>
          </a:xfrm>
        </p:grpSpPr>
        <p:sp>
          <p:nvSpPr>
            <p:cNvPr id="64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3255" y="1638300"/>
            <a:ext cx="868568" cy="230832"/>
            <a:chOff x="2755838" y="789460"/>
            <a:chExt cx="868568" cy="230832"/>
          </a:xfrm>
        </p:grpSpPr>
        <p:sp>
          <p:nvSpPr>
            <p:cNvPr id="62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3" name="TextBox 31"/>
          <p:cNvSpPr txBox="1"/>
          <p:nvPr/>
        </p:nvSpPr>
        <p:spPr>
          <a:xfrm>
            <a:off x="2159320" y="20375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2770352" y="41285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6384510" y="33752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963683" y="31114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 flipH="1">
            <a:off x="4522737" y="25680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AddCommand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4522737" y="29744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FindCommand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4522735" y="33966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5433" y="23241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71436" y="28517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5799940" y="2381301"/>
            <a:ext cx="254462" cy="555486"/>
            <a:chOff x="3949242" y="712012"/>
            <a:chExt cx="254462" cy="503902"/>
          </a:xfrm>
        </p:grpSpPr>
        <p:sp>
          <p:nvSpPr>
            <p:cNvPr id="60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5820998" y="2766669"/>
            <a:ext cx="254462" cy="555486"/>
            <a:chOff x="3949242" y="712012"/>
            <a:chExt cx="254462" cy="503902"/>
          </a:xfrm>
        </p:grpSpPr>
        <p:sp>
          <p:nvSpPr>
            <p:cNvPr id="58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77545" y="32608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7545" y="36099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4" idx="3"/>
          </p:cNvCxnSpPr>
          <p:nvPr/>
        </p:nvCxnSpPr>
        <p:spPr>
          <a:xfrm flipH="1">
            <a:off x="3409181" y="34027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416541" y="37165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4" idx="0"/>
          </p:cNvCxnSpPr>
          <p:nvPr/>
        </p:nvCxnSpPr>
        <p:spPr>
          <a:xfrm rot="16200000" flipV="1">
            <a:off x="2921720" y="31391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7679" y="24975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0" idx="2"/>
            <a:endCxn id="31" idx="0"/>
          </p:cNvCxnSpPr>
          <p:nvPr/>
        </p:nvCxnSpPr>
        <p:spPr>
          <a:xfrm rot="5400000">
            <a:off x="2947321" y="27580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3948971" y="4052726"/>
            <a:ext cx="555486" cy="254462"/>
            <a:chOff x="3798139" y="875689"/>
            <a:chExt cx="555486" cy="230832"/>
          </a:xfrm>
        </p:grpSpPr>
        <p:sp>
          <p:nvSpPr>
            <p:cNvPr id="56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cxnSp>
        <p:nvCxnSpPr>
          <p:cNvPr id="42" name="Elbow Connector 41"/>
          <p:cNvCxnSpPr>
            <a:stCxn id="43" idx="3"/>
            <a:endCxn id="25" idx="1"/>
          </p:cNvCxnSpPr>
          <p:nvPr/>
        </p:nvCxnSpPr>
        <p:spPr>
          <a:xfrm rot="16200000" flipV="1">
            <a:off x="7154797" y="38719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flipV="1">
            <a:off x="7547155" y="43995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4" name="Elbow Connector 43"/>
          <p:cNvCxnSpPr>
            <a:stCxn id="43" idx="3"/>
            <a:endCxn id="10" idx="1"/>
          </p:cNvCxnSpPr>
          <p:nvPr/>
        </p:nvCxnSpPr>
        <p:spPr>
          <a:xfrm rot="16200000" flipV="1">
            <a:off x="7374920" y="40920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  <a:endCxn id="9" idx="1"/>
          </p:cNvCxnSpPr>
          <p:nvPr/>
        </p:nvCxnSpPr>
        <p:spPr>
          <a:xfrm rot="16200000" flipV="1">
            <a:off x="6954189" y="36713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  <a:endCxn id="4" idx="1"/>
          </p:cNvCxnSpPr>
          <p:nvPr/>
        </p:nvCxnSpPr>
        <p:spPr>
          <a:xfrm rot="16200000" flipV="1">
            <a:off x="6748243" y="34654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29" idx="3"/>
          </p:cNvCxnSpPr>
          <p:nvPr/>
        </p:nvCxnSpPr>
        <p:spPr>
          <a:xfrm flipV="1">
            <a:off x="3972945" y="35700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2" idx="3"/>
            <a:endCxn id="28" idx="3"/>
          </p:cNvCxnSpPr>
          <p:nvPr/>
        </p:nvCxnSpPr>
        <p:spPr>
          <a:xfrm flipV="1">
            <a:off x="3972945" y="31478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12" idx="3"/>
            <a:endCxn id="27" idx="3"/>
          </p:cNvCxnSpPr>
          <p:nvPr/>
        </p:nvCxnSpPr>
        <p:spPr>
          <a:xfrm flipV="1">
            <a:off x="3972945" y="27414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28" idx="1"/>
            <a:endCxn id="9" idx="3"/>
          </p:cNvCxnSpPr>
          <p:nvPr/>
        </p:nvCxnSpPr>
        <p:spPr>
          <a:xfrm flipV="1">
            <a:off x="5616372" y="31474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27" idx="1"/>
            <a:endCxn id="4" idx="3"/>
          </p:cNvCxnSpPr>
          <p:nvPr/>
        </p:nvCxnSpPr>
        <p:spPr>
          <a:xfrm>
            <a:off x="5616372" y="27414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44345" y="24975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52817" y="26289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44345" y="30263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4345" y="34671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5035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9600" y="1428857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845" y="174420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96659" y="21078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424651" y="245856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733582" y="174789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80399" y="211156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208390" y="25697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365" y="276039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1" idx="0"/>
          </p:cNvCxnSpPr>
          <p:nvPr/>
        </p:nvCxnSpPr>
        <p:spPr>
          <a:xfrm>
            <a:off x="6696374" y="322193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620174" y="32219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" y="246225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77051" y="256975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/>
          <p:nvPr/>
        </p:nvSpPr>
        <p:spPr>
          <a:xfrm>
            <a:off x="-38357" y="2185287"/>
            <a:ext cx="1550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d2”)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81018" y="315087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/>
          <p:nvPr/>
        </p:nvSpPr>
        <p:spPr>
          <a:xfrm>
            <a:off x="4211094" y="3664517"/>
            <a:ext cx="103448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execute()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81600" y="349793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93986" y="369088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" y="52388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67521" y="18051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77051" y="394297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1252" y="3914657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04948" y="214851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610600" y="397225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74463" y="397225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72574" y="4162307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77051" y="493405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7"/>
          <p:cNvSpPr txBox="1"/>
          <p:nvPr/>
        </p:nvSpPr>
        <p:spPr>
          <a:xfrm>
            <a:off x="6908757" y="3714857"/>
            <a:ext cx="14248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deleteTask(d2)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78"/>
          <p:cNvSpPr txBox="1"/>
          <p:nvPr/>
        </p:nvSpPr>
        <p:spPr>
          <a:xfrm>
            <a:off x="3771351" y="31052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</a:t>
            </a:r>
            <a:r>
              <a:rPr lang="en-US" sz="1200" dirty="0" smtClean="0"/>
              <a:t>arse(“d2”)</a:t>
            </a:r>
            <a:endParaRPr lang="en-US" sz="1200" dirty="0"/>
          </a:p>
        </p:txBody>
      </p:sp>
      <p:sp>
        <p:nvSpPr>
          <p:cNvPr id="30" name="TextBox 79"/>
          <p:cNvSpPr txBox="1"/>
          <p:nvPr/>
        </p:nvSpPr>
        <p:spPr>
          <a:xfrm>
            <a:off x="1666782" y="2298579"/>
            <a:ext cx="14248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/>
              <a:t>parse(“delete d2”)</a:t>
            </a:r>
            <a:endParaRPr lang="en-US" sz="1500" dirty="0"/>
          </a:p>
        </p:txBody>
      </p:sp>
      <p:sp>
        <p:nvSpPr>
          <p:cNvPr id="31" name="TextBox 81"/>
          <p:cNvSpPr txBox="1"/>
          <p:nvPr/>
        </p:nvSpPr>
        <p:spPr>
          <a:xfrm>
            <a:off x="4263937" y="4702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82"/>
          <p:cNvSpPr txBox="1"/>
          <p:nvPr/>
        </p:nvSpPr>
        <p:spPr>
          <a:xfrm>
            <a:off x="523783" y="49861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4046" y="422494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01123" y="468648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81800" y="485785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2"/>
          <p:cNvSpPr txBox="1"/>
          <p:nvPr/>
        </p:nvSpPr>
        <p:spPr>
          <a:xfrm>
            <a:off x="2597645" y="3475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55781" y="23774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86391" y="310525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83747" y="28004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>
            <a:off x="5086669" y="280045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4983747" y="310525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419448" y="365429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447685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36225" y="262066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83319" y="292362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/>
          <p:cNvSpPr txBox="1"/>
          <p:nvPr/>
        </p:nvSpPr>
        <p:spPr>
          <a:xfrm>
            <a:off x="4957465" y="36472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31520" y="19304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8835" y="3361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495618" y="3071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stCxn id="10" idx="3"/>
          </p:cNvCxnSpPr>
          <p:nvPr/>
        </p:nvCxnSpPr>
        <p:spPr>
          <a:xfrm flipV="1">
            <a:off x="6288655" y="33973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Elbow Connector 5"/>
          <p:cNvCxnSpPr>
            <a:stCxn id="4" idx="1"/>
          </p:cNvCxnSpPr>
          <p:nvPr/>
        </p:nvCxnSpPr>
        <p:spPr>
          <a:xfrm rot="5400000" flipH="1" flipV="1">
            <a:off x="4171720" y="1284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 rot="16200000">
            <a:off x="767857" y="3064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6200000">
            <a:off x="1438565" y="315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9" name="Straight Arrow Connector 8"/>
          <p:cNvCxnSpPr>
            <a:stCxn id="13" idx="3"/>
            <a:endCxn id="3" idx="1"/>
          </p:cNvCxnSpPr>
          <p:nvPr/>
        </p:nvCxnSpPr>
        <p:spPr>
          <a:xfrm>
            <a:off x="2468025" y="3529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Isosceles Triangle 9"/>
          <p:cNvSpPr/>
          <p:nvPr/>
        </p:nvSpPr>
        <p:spPr>
          <a:xfrm rot="5400000" flipV="1">
            <a:off x="6065641" y="37260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721746" y="3243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8" idx="3"/>
          </p:cNvCxnSpPr>
          <p:nvPr/>
        </p:nvCxnSpPr>
        <p:spPr>
          <a:xfrm flipV="1">
            <a:off x="1661579" y="324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12"/>
          <p:cNvSpPr/>
          <p:nvPr/>
        </p:nvSpPr>
        <p:spPr>
          <a:xfrm>
            <a:off x="2231977" y="3443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4" name="Rectangle 13"/>
          <p:cNvSpPr/>
          <p:nvPr/>
        </p:nvSpPr>
        <p:spPr>
          <a:xfrm>
            <a:off x="2691145" y="2830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>
            <a:off x="2470335" y="2998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lowchart: Decision 15"/>
          <p:cNvSpPr/>
          <p:nvPr/>
        </p:nvSpPr>
        <p:spPr>
          <a:xfrm>
            <a:off x="2234287" y="2912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7" name="Rectangle 16"/>
          <p:cNvSpPr/>
          <p:nvPr/>
        </p:nvSpPr>
        <p:spPr>
          <a:xfrm>
            <a:off x="4298672" y="3050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3795958" y="2877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19" name="Elbow Connector 18"/>
          <p:cNvCxnSpPr>
            <a:stCxn id="18" idx="3"/>
            <a:endCxn id="17" idx="1"/>
          </p:cNvCxnSpPr>
          <p:nvPr/>
        </p:nvCxnSpPr>
        <p:spPr>
          <a:xfrm>
            <a:off x="4032006" y="2963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288983" y="2483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" name="Elbow Connector 20"/>
          <p:cNvCxnSpPr>
            <a:stCxn id="18" idx="3"/>
            <a:endCxn id="20" idx="1"/>
          </p:cNvCxnSpPr>
          <p:nvPr/>
        </p:nvCxnSpPr>
        <p:spPr>
          <a:xfrm flipV="1">
            <a:off x="4032006" y="26571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6125332" y="3061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5454882" y="3147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4" name="Elbow Connector 23"/>
          <p:cNvCxnSpPr>
            <a:stCxn id="23" idx="3"/>
            <a:endCxn id="22" idx="1"/>
          </p:cNvCxnSpPr>
          <p:nvPr/>
        </p:nvCxnSpPr>
        <p:spPr>
          <a:xfrm>
            <a:off x="5690930" y="3233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147760" y="2012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 rot="16200000">
            <a:off x="4733321" y="2269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26" idx="3"/>
            <a:endCxn id="25" idx="1"/>
          </p:cNvCxnSpPr>
          <p:nvPr/>
        </p:nvCxnSpPr>
        <p:spPr>
          <a:xfrm rot="5400000" flipH="1" flipV="1">
            <a:off x="4973305" y="2063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4939912" y="3632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24052" y="27674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6853602" y="3151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31" name="Elbow Connector 30"/>
          <p:cNvCxnSpPr>
            <a:stCxn id="30" idx="3"/>
            <a:endCxn id="29" idx="1"/>
          </p:cNvCxnSpPr>
          <p:nvPr/>
        </p:nvCxnSpPr>
        <p:spPr>
          <a:xfrm flipV="1">
            <a:off x="7089650" y="29103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7524052" y="30904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3" name="Elbow Connector 32"/>
          <p:cNvCxnSpPr>
            <a:stCxn id="30" idx="3"/>
            <a:endCxn id="32" idx="1"/>
          </p:cNvCxnSpPr>
          <p:nvPr/>
        </p:nvCxnSpPr>
        <p:spPr>
          <a:xfrm flipV="1">
            <a:off x="7089650" y="32333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7524052" y="34133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34"/>
          <p:cNvCxnSpPr>
            <a:stCxn id="30" idx="3"/>
            <a:endCxn id="34" idx="1"/>
          </p:cNvCxnSpPr>
          <p:nvPr/>
        </p:nvCxnSpPr>
        <p:spPr>
          <a:xfrm>
            <a:off x="7089650" y="32380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7524051" y="3747367"/>
            <a:ext cx="85545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0" idx="3"/>
            <a:endCxn id="36" idx="1"/>
          </p:cNvCxnSpPr>
          <p:nvPr/>
        </p:nvCxnSpPr>
        <p:spPr>
          <a:xfrm>
            <a:off x="7089650" y="3238091"/>
            <a:ext cx="434401" cy="6521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9" idx="3"/>
          </p:cNvCxnSpPr>
          <p:nvPr/>
        </p:nvCxnSpPr>
        <p:spPr>
          <a:xfrm rot="16200000" flipH="1">
            <a:off x="3090976" y="2688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38"/>
          <p:cNvSpPr/>
          <p:nvPr/>
        </p:nvSpPr>
        <p:spPr>
          <a:xfrm rot="10800000" flipV="1">
            <a:off x="3102636" y="2366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71958" y="2009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1" name="TextBox 113"/>
          <p:cNvSpPr txBox="1"/>
          <p:nvPr/>
        </p:nvSpPr>
        <p:spPr>
          <a:xfrm rot="16200000">
            <a:off x="6339167" y="3789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9055" y="4442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3" name="Elbow Connector 42"/>
          <p:cNvCxnSpPr>
            <a:stCxn id="7" idx="1"/>
            <a:endCxn id="42" idx="1"/>
          </p:cNvCxnSpPr>
          <p:nvPr/>
        </p:nvCxnSpPr>
        <p:spPr>
          <a:xfrm rot="16200000" flipH="1">
            <a:off x="1176130" y="39231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22" idx="0"/>
            <a:endCxn id="20" idx="3"/>
          </p:cNvCxnSpPr>
          <p:nvPr/>
        </p:nvCxnSpPr>
        <p:spPr>
          <a:xfrm rot="16200000" flipV="1">
            <a:off x="5760631" y="23424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TextBox 10"/>
          <p:cNvSpPr txBox="1"/>
          <p:nvPr/>
        </p:nvSpPr>
        <p:spPr>
          <a:xfrm>
            <a:off x="4136627" y="2394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4136627" y="3262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7" name="TextBox 55"/>
          <p:cNvSpPr txBox="1"/>
          <p:nvPr/>
        </p:nvSpPr>
        <p:spPr>
          <a:xfrm>
            <a:off x="5501416" y="2698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8" name="TextBox 59"/>
          <p:cNvSpPr txBox="1"/>
          <p:nvPr/>
        </p:nvSpPr>
        <p:spPr>
          <a:xfrm>
            <a:off x="4974827" y="1982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9" name="TextBox 60"/>
          <p:cNvSpPr txBox="1"/>
          <p:nvPr/>
        </p:nvSpPr>
        <p:spPr>
          <a:xfrm>
            <a:off x="5946911" y="3301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TextBox 64"/>
          <p:cNvSpPr txBox="1"/>
          <p:nvPr/>
        </p:nvSpPr>
        <p:spPr>
          <a:xfrm>
            <a:off x="2499578" y="27674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1" name="TextBox 65"/>
          <p:cNvSpPr txBox="1"/>
          <p:nvPr/>
        </p:nvSpPr>
        <p:spPr>
          <a:xfrm>
            <a:off x="2468025" y="35892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TextBox 69"/>
          <p:cNvSpPr txBox="1"/>
          <p:nvPr/>
        </p:nvSpPr>
        <p:spPr>
          <a:xfrm>
            <a:off x="6479425" y="3413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41020" y="256719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8335" y="36392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305118" y="334949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577357" y="33420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6200000">
            <a:off x="1248065" y="34331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3" idx="1"/>
          </p:cNvCxnSpPr>
          <p:nvPr/>
        </p:nvCxnSpPr>
        <p:spPr>
          <a:xfrm>
            <a:off x="2277525" y="38073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31246" y="3520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1471079" y="352086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Flowchart: Decision 9"/>
          <p:cNvSpPr/>
          <p:nvPr/>
        </p:nvSpPr>
        <p:spPr>
          <a:xfrm>
            <a:off x="2041477" y="37206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stCxn id="12" idx="3"/>
            <a:endCxn id="14" idx="1"/>
          </p:cNvCxnSpPr>
          <p:nvPr/>
        </p:nvCxnSpPr>
        <p:spPr>
          <a:xfrm flipV="1">
            <a:off x="4019196" y="38126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3796182" y="37248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14" idx="3"/>
            <a:endCxn id="21" idx="1"/>
          </p:cNvCxnSpPr>
          <p:nvPr/>
        </p:nvCxnSpPr>
        <p:spPr>
          <a:xfrm>
            <a:off x="5412355" y="381262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4242520" y="363924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95098" y="30388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2274288" y="32069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16"/>
          <p:cNvSpPr/>
          <p:nvPr/>
        </p:nvSpPr>
        <p:spPr>
          <a:xfrm>
            <a:off x="2038240" y="31202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9" idx="3"/>
            <a:endCxn id="20" idx="1"/>
          </p:cNvCxnSpPr>
          <p:nvPr/>
        </p:nvCxnSpPr>
        <p:spPr>
          <a:xfrm flipV="1">
            <a:off x="4015959" y="32122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Isosceles Triangle 18"/>
          <p:cNvSpPr/>
          <p:nvPr/>
        </p:nvSpPr>
        <p:spPr>
          <a:xfrm rot="5400000" flipV="1">
            <a:off x="3792945" y="31244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39283" y="303884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0955" y="36412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4" idx="0"/>
            <a:endCxn id="23" idx="2"/>
          </p:cNvCxnSpPr>
          <p:nvPr/>
        </p:nvCxnSpPr>
        <p:spPr>
          <a:xfrm rot="5400000" flipH="1" flipV="1">
            <a:off x="7699148" y="347282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236893" y="29584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893" y="36404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Elbow Connector 24"/>
          <p:cNvCxnSpPr>
            <a:stCxn id="21" idx="3"/>
            <a:endCxn id="24" idx="1"/>
          </p:cNvCxnSpPr>
          <p:nvPr/>
        </p:nvCxnSpPr>
        <p:spPr>
          <a:xfrm flipV="1">
            <a:off x="6841662" y="381381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56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935317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3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0380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0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5" idx="2"/>
            <a:endCxn id="3" idx="0"/>
          </p:cNvCxnSpPr>
          <p:nvPr/>
        </p:nvCxnSpPr>
        <p:spPr>
          <a:xfrm rot="16200000" flipH="1">
            <a:off x="3247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Isosceles Triangle 6"/>
          <p:cNvSpPr/>
          <p:nvPr/>
        </p:nvSpPr>
        <p:spPr>
          <a:xfrm rot="10800000" flipV="1">
            <a:off x="6112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1362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 rot="16200000">
            <a:off x="6421681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0380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0379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0378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175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0380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042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6" name="Elbow Connector 15"/>
          <p:cNvCxnSpPr>
            <a:stCxn id="15" idx="2"/>
            <a:endCxn id="4" idx="1"/>
          </p:cNvCxnSpPr>
          <p:nvPr/>
        </p:nvCxnSpPr>
        <p:spPr>
          <a:xfrm rot="16200000" flipH="1">
            <a:off x="3111081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308651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Elbow Connector 17"/>
          <p:cNvCxnSpPr>
            <a:stCxn id="15" idx="2"/>
            <a:endCxn id="10" idx="1"/>
          </p:cNvCxnSpPr>
          <p:nvPr/>
        </p:nvCxnSpPr>
        <p:spPr>
          <a:xfrm rot="16200000" flipH="1">
            <a:off x="2772302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8"/>
          <p:cNvCxnSpPr>
            <a:stCxn id="15" idx="2"/>
            <a:endCxn id="12" idx="1"/>
          </p:cNvCxnSpPr>
          <p:nvPr/>
        </p:nvCxnSpPr>
        <p:spPr>
          <a:xfrm rot="16200000" flipH="1">
            <a:off x="2601000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5" idx="2"/>
            <a:endCxn id="11" idx="1"/>
          </p:cNvCxnSpPr>
          <p:nvPr/>
        </p:nvCxnSpPr>
        <p:spPr>
          <a:xfrm rot="16200000" flipH="1">
            <a:off x="2315101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16200000" flipH="1">
            <a:off x="1901971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61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17" idx="3"/>
            <a:endCxn id="7" idx="3"/>
          </p:cNvCxnSpPr>
          <p:nvPr/>
        </p:nvCxnSpPr>
        <p:spPr>
          <a:xfrm flipV="1">
            <a:off x="4404012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7" idx="3"/>
            <a:endCxn id="13" idx="3"/>
          </p:cNvCxnSpPr>
          <p:nvPr/>
        </p:nvCxnSpPr>
        <p:spPr>
          <a:xfrm rot="5400000">
            <a:off x="4892340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>
            <a:stCxn id="7" idx="3"/>
            <a:endCxn id="10" idx="3"/>
          </p:cNvCxnSpPr>
          <p:nvPr/>
        </p:nvCxnSpPr>
        <p:spPr>
          <a:xfrm rot="5400000">
            <a:off x="4585028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3" idx="3"/>
            <a:endCxn id="7" idx="3"/>
          </p:cNvCxnSpPr>
          <p:nvPr/>
        </p:nvCxnSpPr>
        <p:spPr>
          <a:xfrm flipV="1">
            <a:off x="3907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7" idx="3"/>
            <a:endCxn id="11" idx="3"/>
          </p:cNvCxnSpPr>
          <p:nvPr/>
        </p:nvCxnSpPr>
        <p:spPr>
          <a:xfrm rot="5400000">
            <a:off x="4127828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7" idx="3"/>
            <a:endCxn id="14" idx="3"/>
          </p:cNvCxnSpPr>
          <p:nvPr/>
        </p:nvCxnSpPr>
        <p:spPr>
          <a:xfrm rot="5400000">
            <a:off x="3926708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5" idx="0"/>
          </p:cNvCxnSpPr>
          <p:nvPr/>
        </p:nvCxnSpPr>
        <p:spPr>
          <a:xfrm rot="5400000" flipH="1" flipV="1">
            <a:off x="5312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65"/>
          <p:cNvSpPr/>
          <p:nvPr/>
        </p:nvSpPr>
        <p:spPr>
          <a:xfrm rot="16200000">
            <a:off x="6931591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674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flipV="1">
            <a:off x="2085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3" name="Elbow Connector 32"/>
          <p:cNvCxnSpPr>
            <a:stCxn id="5" idx="1"/>
            <a:endCxn id="32" idx="3"/>
          </p:cNvCxnSpPr>
          <p:nvPr/>
        </p:nvCxnSpPr>
        <p:spPr>
          <a:xfrm rot="10800000" flipV="1">
            <a:off x="2220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15" idx="2"/>
            <a:endCxn id="17" idx="1"/>
          </p:cNvCxnSpPr>
          <p:nvPr/>
        </p:nvCxnSpPr>
        <p:spPr>
          <a:xfrm rot="16200000" flipH="1">
            <a:off x="2943962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7" idx="3"/>
            <a:endCxn id="4" idx="3"/>
          </p:cNvCxnSpPr>
          <p:nvPr/>
        </p:nvCxnSpPr>
        <p:spPr>
          <a:xfrm rot="5400000">
            <a:off x="4923808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12" idx="2"/>
            <a:endCxn id="13" idx="1"/>
          </p:cNvCxnSpPr>
          <p:nvPr/>
        </p:nvCxnSpPr>
        <p:spPr>
          <a:xfrm rot="16200000" flipH="1">
            <a:off x="4147975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7" idx="3"/>
            <a:endCxn id="12" idx="3"/>
          </p:cNvCxnSpPr>
          <p:nvPr/>
        </p:nvCxnSpPr>
        <p:spPr>
          <a:xfrm rot="5400000">
            <a:off x="4413727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6153748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4405367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6149425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V="1">
            <a:off x="4832651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4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184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CYF .feng</cp:lastModifiedBy>
  <cp:revision>71</cp:revision>
  <dcterms:created xsi:type="dcterms:W3CDTF">2016-07-22T14:33:02Z</dcterms:created>
  <dcterms:modified xsi:type="dcterms:W3CDTF">2017-03-20T13:29:48Z</dcterms:modified>
</cp:coreProperties>
</file>