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9304" y="1720817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6200" y="229398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436874"/>
            <a:ext cx="418205" cy="5980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91554" y="26823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2825225"/>
            <a:ext cx="413559" cy="20966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96200" y="3219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Remark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18205" cy="3274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96149" y="36004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18154" cy="70841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418137" y="226084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24212" y="2695664"/>
            <a:ext cx="288554" cy="1477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0..2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17603" y="32545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45816" y="38184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41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Chan Lup Seng</cp:lastModifiedBy>
  <cp:revision>61</cp:revision>
  <dcterms:created xsi:type="dcterms:W3CDTF">2016-07-22T14:33:02Z</dcterms:created>
  <dcterms:modified xsi:type="dcterms:W3CDTF">2017-04-09T11:02:04Z</dcterms:modified>
</cp:coreProperties>
</file>