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96200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371709"/>
            <a:ext cx="418205" cy="6631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96200" y="2838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</p:cNvCxnSpPr>
          <p:nvPr/>
        </p:nvCxnSpPr>
        <p:spPr>
          <a:xfrm flipV="1">
            <a:off x="7277995" y="2994418"/>
            <a:ext cx="418205" cy="535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371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4798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752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8608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87097" y="2743256"/>
            <a:ext cx="252636" cy="1933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87097" y="21394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9022" y="33265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09316" y="40109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39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60</cp:revision>
  <dcterms:created xsi:type="dcterms:W3CDTF">2016-07-22T14:33:02Z</dcterms:created>
  <dcterms:modified xsi:type="dcterms:W3CDTF">2017-04-08T19:23:18Z</dcterms:modified>
</cp:coreProperties>
</file>