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en-SG" sz="1050" dirty="0">
                <a:solidFill>
                  <a:srgbClr val="7030A0"/>
                </a:solidFill>
              </a:rPr>
              <a:t>TaskList</a:t>
            </a:r>
            <a:endParaRPr lang="en-GB" alt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</a:t>
            </a:r>
            <a:r>
              <a:rPr lang="en-GB" altLang="en-US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en-SG" sz="1050" dirty="0">
                <a:solidFill>
                  <a:srgbClr val="7030A0"/>
                </a:solidFill>
              </a:rPr>
              <a:t>Task</a:t>
            </a:r>
            <a:endParaRPr lang="en-GB" alt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GB" altLang="en-US" sz="1050" dirty="0" err="1" smtClean="0">
                <a:solidFill>
                  <a:srgbClr val="7030A0"/>
                </a:solidFill>
              </a:rPr>
              <a:t>Task</a:t>
            </a:r>
            <a:endParaRPr lang="en-GB" altLang="en-US" sz="1050" dirty="0" err="1" smtClean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en-SG" sz="1050" dirty="0">
                <a:solidFill>
                  <a:srgbClr val="7030A0"/>
                </a:solidFill>
              </a:rPr>
              <a:t>Deadline</a:t>
            </a:r>
            <a:endParaRPr lang="en-GB" alt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en-SG" sz="1050" dirty="0">
                <a:solidFill>
                  <a:srgbClr val="7030A0"/>
                </a:solidFill>
              </a:rPr>
              <a:t>StartDateTime</a:t>
            </a:r>
            <a:endParaRPr lang="en-GB" alt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en-SG" sz="1050" dirty="0">
                <a:solidFill>
                  <a:srgbClr val="7030A0"/>
                </a:solidFill>
              </a:rPr>
              <a:t>EndDateTime</a:t>
            </a:r>
            <a:endParaRPr lang="en-GB" alt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GB" altLang="en-US" sz="1050" dirty="0" err="1" smtClean="0">
                <a:solidFill>
                  <a:srgbClr val="7030A0"/>
                </a:solidFill>
              </a:rPr>
              <a:t>TaskList</a:t>
            </a:r>
            <a:endParaRPr lang="en-GB" altLang="en-US" sz="1050" dirty="0" err="1" smtClean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WPS 演示</Application>
  <PresentationFormat>On-screen Show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Calibri</vt:lpstr>
      <vt:lpstr>微软雅黑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yulin</cp:lastModifiedBy>
  <cp:revision>60</cp:revision>
  <dcterms:created xsi:type="dcterms:W3CDTF">2016-07-22T14:33:00Z</dcterms:created>
  <dcterms:modified xsi:type="dcterms:W3CDTF">2017-03-24T05:13:24Z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