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922320" y="199080"/>
            <a:ext cx="6348240" cy="6276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2056680" y="1352520"/>
            <a:ext cx="1410840" cy="44604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MainWindow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2697480" y="2166840"/>
            <a:ext cx="1411200" cy="30456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2052720" y="615960"/>
            <a:ext cx="1410840" cy="44676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UiManager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 flipH="1" rot="16200000">
            <a:off x="2615040" y="1207080"/>
            <a:ext cx="287640" cy="3240"/>
          </a:xfrm>
          <a:prstGeom prst="bentConnector3">
            <a:avLst>
              <a:gd name="adj1" fmla="val 50000"/>
            </a:avLst>
          </a:prstGeom>
          <a:ln w="19080">
            <a:solidFill>
              <a:srgbClr val="00b05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1" name="CustomShape 6"/>
          <p:cNvSpPr/>
          <p:nvPr/>
        </p:nvSpPr>
        <p:spPr>
          <a:xfrm flipV="1" rot="10800000">
            <a:off x="6657480" y="1288080"/>
            <a:ext cx="348120" cy="225720"/>
          </a:xfrm>
          <a:prstGeom prst="triangle">
            <a:avLst>
              <a:gd name="adj" fmla="val 50000"/>
            </a:avLst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2" name="CustomShape 7"/>
          <p:cNvSpPr/>
          <p:nvPr/>
        </p:nvSpPr>
        <p:spPr>
          <a:xfrm flipV="1">
            <a:off x="182880" y="2190600"/>
            <a:ext cx="883080" cy="360"/>
          </a:xfrm>
          <a:prstGeom prst="bentConnector3">
            <a:avLst>
              <a:gd name="adj1" fmla="val 50000"/>
            </a:avLst>
          </a:prstGeom>
          <a:ln w="19080">
            <a:solidFill>
              <a:schemeClr val="bg1">
                <a:lumMod val="75000"/>
              </a:schemeClr>
            </a:solidFill>
            <a:custDash>
              <a:ds d="100000" sp="100000"/>
            </a:custDash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3" name="CustomShape 8"/>
          <p:cNvSpPr/>
          <p:nvPr/>
        </p:nvSpPr>
        <p:spPr>
          <a:xfrm rot="16200000">
            <a:off x="6715440" y="1513440"/>
            <a:ext cx="3048840" cy="422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2697480" y="3041280"/>
            <a:ext cx="1411200" cy="3049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2700720" y="4880160"/>
            <a:ext cx="1410480" cy="30456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StatusBarFooter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2692800" y="3995280"/>
            <a:ext cx="1411200" cy="3049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TaskListPanel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4217040" y="4428000"/>
            <a:ext cx="1342080" cy="3049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TaskCard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2703240" y="5415120"/>
            <a:ext cx="1411200" cy="30456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2351880" y="1824480"/>
            <a:ext cx="235080" cy="207000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5"/>
          <p:cNvSpPr/>
          <p:nvPr/>
        </p:nvSpPr>
        <p:spPr>
          <a:xfrm flipH="1" rot="16200000">
            <a:off x="2439360" y="2063880"/>
            <a:ext cx="285120" cy="22608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1" name="CustomShape 16"/>
          <p:cNvSpPr/>
          <p:nvPr/>
        </p:nvSpPr>
        <p:spPr>
          <a:xfrm>
            <a:off x="2695680" y="2596320"/>
            <a:ext cx="1413360" cy="3049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ResultDisplay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 flipH="1" rot="16200000">
            <a:off x="2001600" y="2501280"/>
            <a:ext cx="1160280" cy="22608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3" name="CustomShape 18"/>
          <p:cNvSpPr/>
          <p:nvPr/>
        </p:nvSpPr>
        <p:spPr>
          <a:xfrm flipH="1" rot="16200000">
            <a:off x="1522080" y="2980440"/>
            <a:ext cx="2113920" cy="22140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4" name="CustomShape 19"/>
          <p:cNvSpPr/>
          <p:nvPr/>
        </p:nvSpPr>
        <p:spPr>
          <a:xfrm flipH="1" rot="16200000">
            <a:off x="1083960" y="3419280"/>
            <a:ext cx="2998440" cy="22824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5" name="CustomShape 20"/>
          <p:cNvSpPr/>
          <p:nvPr/>
        </p:nvSpPr>
        <p:spPr>
          <a:xfrm flipH="1" rot="16200000">
            <a:off x="327240" y="3660120"/>
            <a:ext cx="4232520" cy="51300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6" name="CustomShape 21"/>
          <p:cNvSpPr/>
          <p:nvPr/>
        </p:nvSpPr>
        <p:spPr>
          <a:xfrm>
            <a:off x="5992560" y="579960"/>
            <a:ext cx="995400" cy="446760"/>
          </a:xfrm>
          <a:prstGeom prst="rect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{abstract}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UiPart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2"/>
          <p:cNvSpPr/>
          <p:nvPr/>
        </p:nvSpPr>
        <p:spPr>
          <a:xfrm flipV="1">
            <a:off x="4109760" y="1279440"/>
            <a:ext cx="2379600" cy="146700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8" name="CustomShape 23"/>
          <p:cNvSpPr/>
          <p:nvPr/>
        </p:nvSpPr>
        <p:spPr>
          <a:xfrm rot="5400000">
            <a:off x="4376880" y="2465640"/>
            <a:ext cx="3299040" cy="92952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59" name="CustomShape 24"/>
          <p:cNvSpPr/>
          <p:nvPr/>
        </p:nvSpPr>
        <p:spPr>
          <a:xfrm rot="5400000">
            <a:off x="4344840" y="1046880"/>
            <a:ext cx="1912320" cy="237996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0" name="CustomShape 25"/>
          <p:cNvSpPr/>
          <p:nvPr/>
        </p:nvSpPr>
        <p:spPr>
          <a:xfrm flipV="1">
            <a:off x="3468600" y="1279800"/>
            <a:ext cx="3020760" cy="29412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1" name="CustomShape 26"/>
          <p:cNvSpPr/>
          <p:nvPr/>
        </p:nvSpPr>
        <p:spPr>
          <a:xfrm rot="5400000">
            <a:off x="3427200" y="1967760"/>
            <a:ext cx="3750840" cy="237672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2" name="CustomShape 27"/>
          <p:cNvSpPr/>
          <p:nvPr/>
        </p:nvSpPr>
        <p:spPr>
          <a:xfrm rot="5400000">
            <a:off x="2927520" y="2468880"/>
            <a:ext cx="4750200" cy="237384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3" name="CustomShape 28"/>
          <p:cNvSpPr/>
          <p:nvPr/>
        </p:nvSpPr>
        <p:spPr>
          <a:xfrm flipH="1" flipV="1" rot="5400000">
            <a:off x="5283360" y="-2129400"/>
            <a:ext cx="218880" cy="5269320"/>
          </a:xfrm>
          <a:prstGeom prst="bentConnector2">
            <a:avLst/>
          </a:prstGeom>
          <a:ln w="19080">
            <a:solidFill>
              <a:srgbClr val="00b050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4" name="CustomShape 29"/>
          <p:cNvSpPr/>
          <p:nvPr/>
        </p:nvSpPr>
        <p:spPr>
          <a:xfrm rot="16200000">
            <a:off x="7373520" y="4218840"/>
            <a:ext cx="1769400" cy="42264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0"/>
          <p:cNvSpPr/>
          <p:nvPr/>
        </p:nvSpPr>
        <p:spPr>
          <a:xfrm rot="16200000">
            <a:off x="585000" y="2025000"/>
            <a:ext cx="1410480" cy="44640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&lt;&lt;interface&gt;&gt;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1"/>
          <p:cNvSpPr/>
          <p:nvPr/>
        </p:nvSpPr>
        <p:spPr>
          <a:xfrm flipV="1">
            <a:off x="1116360" y="1279440"/>
            <a:ext cx="347760" cy="225720"/>
          </a:xfrm>
          <a:prstGeom prst="triangle">
            <a:avLst>
              <a:gd name="adj" fmla="val 50000"/>
            </a:avLst>
          </a:prstGeom>
          <a:ln w="19080">
            <a:solidFill>
              <a:srgbClr val="00b05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7" name="CustomShape 32"/>
          <p:cNvSpPr/>
          <p:nvPr/>
        </p:nvSpPr>
        <p:spPr>
          <a:xfrm flipV="1" rot="10800000">
            <a:off x="2061000" y="1261080"/>
            <a:ext cx="759600" cy="439920"/>
          </a:xfrm>
          <a:prstGeom prst="bentConnector2">
            <a:avLst/>
          </a:prstGeom>
          <a:ln w="19080">
            <a:solidFill>
              <a:srgbClr val="00b050"/>
            </a:solidFill>
            <a:custDash>
              <a:ds d="100000" sp="100000"/>
            </a:custDash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8" name="CustomShape 33"/>
          <p:cNvSpPr/>
          <p:nvPr/>
        </p:nvSpPr>
        <p:spPr>
          <a:xfrm flipH="1" rot="16200000">
            <a:off x="2223720" y="2279520"/>
            <a:ext cx="714600" cy="22428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69" name="CustomShape 34"/>
          <p:cNvSpPr/>
          <p:nvPr/>
        </p:nvSpPr>
        <p:spPr>
          <a:xfrm rot="5400000">
            <a:off x="4782240" y="609480"/>
            <a:ext cx="1037520" cy="237996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0" name="CustomShape 35"/>
          <p:cNvSpPr/>
          <p:nvPr/>
        </p:nvSpPr>
        <p:spPr>
          <a:xfrm flipH="1" rot="16200000">
            <a:off x="3667320" y="4033800"/>
            <a:ext cx="278640" cy="81648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1" name="CustomShape 36"/>
          <p:cNvSpPr/>
          <p:nvPr/>
        </p:nvSpPr>
        <p:spPr>
          <a:xfrm rot="5400000">
            <a:off x="3865320" y="1557360"/>
            <a:ext cx="2866320" cy="238500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2" name="CustomShape 37"/>
          <p:cNvSpPr/>
          <p:nvPr/>
        </p:nvSpPr>
        <p:spPr>
          <a:xfrm>
            <a:off x="6369840" y="1871640"/>
            <a:ext cx="294480" cy="21384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8"/>
          <p:cNvSpPr/>
          <p:nvPr/>
        </p:nvSpPr>
        <p:spPr>
          <a:xfrm>
            <a:off x="4111560" y="1982160"/>
            <a:ext cx="3934440" cy="260640"/>
          </a:xfrm>
          <a:custGeom>
            <a:avLst/>
            <a:gdLst/>
            <a:ahLst/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4" name="CustomShape 39"/>
          <p:cNvSpPr/>
          <p:nvPr/>
        </p:nvSpPr>
        <p:spPr>
          <a:xfrm>
            <a:off x="6364080" y="4124520"/>
            <a:ext cx="294480" cy="20592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40"/>
          <p:cNvSpPr/>
          <p:nvPr/>
        </p:nvSpPr>
        <p:spPr>
          <a:xfrm>
            <a:off x="4901040" y="4235760"/>
            <a:ext cx="3172680" cy="190800"/>
          </a:xfrm>
          <a:custGeom>
            <a:avLst/>
            <a:gdLst/>
            <a:ahLst/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80">
            <a:solidFill>
              <a:schemeClr val="accent3"/>
            </a:solidFill>
            <a:custDash>
              <a:ds d="100000" sp="100000"/>
            </a:custDash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6" name="CustomShape 41"/>
          <p:cNvSpPr/>
          <p:nvPr/>
        </p:nvSpPr>
        <p:spPr>
          <a:xfrm flipV="1">
            <a:off x="2468880" y="3669480"/>
            <a:ext cx="227520" cy="9720"/>
          </a:xfrm>
          <a:prstGeom prst="bentConnector3">
            <a:avLst>
              <a:gd name="adj1" fmla="val 50000"/>
            </a:avLst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7" name="CustomShape 42"/>
          <p:cNvSpPr/>
          <p:nvPr/>
        </p:nvSpPr>
        <p:spPr>
          <a:xfrm>
            <a:off x="2697480" y="3518640"/>
            <a:ext cx="1411200" cy="30456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TaskDetails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3"/>
          <p:cNvSpPr/>
          <p:nvPr/>
        </p:nvSpPr>
        <p:spPr>
          <a:xfrm rot="10800000">
            <a:off x="6504120" y="3658320"/>
            <a:ext cx="2381760" cy="360"/>
          </a:xfrm>
          <a:prstGeom prst="bentConnector3">
            <a:avLst>
              <a:gd name="adj1" fmla="val 50000"/>
            </a:avLst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79" name="CustomShape 44"/>
          <p:cNvSpPr/>
          <p:nvPr/>
        </p:nvSpPr>
        <p:spPr>
          <a:xfrm>
            <a:off x="2703240" y="5901840"/>
            <a:ext cx="1411200" cy="3049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HelpWindow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5"/>
          <p:cNvSpPr/>
          <p:nvPr/>
        </p:nvSpPr>
        <p:spPr>
          <a:xfrm flipH="1" rot="16200000">
            <a:off x="724680" y="3569040"/>
            <a:ext cx="3716280" cy="228600"/>
          </a:xfrm>
          <a:prstGeom prst="bentConnector2">
            <a:avLst/>
          </a:pr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81" name="CustomShape 46"/>
          <p:cNvSpPr/>
          <p:nvPr/>
        </p:nvSpPr>
        <p:spPr>
          <a:xfrm rot="5400000">
            <a:off x="3146760" y="2283840"/>
            <a:ext cx="4311000" cy="2376720"/>
          </a:xfrm>
          <a:prstGeom prst="bentConnector2">
            <a:avLst/>
          </a:prstGeom>
          <a:ln w="64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  <Words>20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2017-01-07T09:51:36Z</dcterms:created>
  <dc:creator/>
  <dc:description/>
  <dc:language>en-US</dc:language>
  <cp:lastModifiedBy/>
  <dcterms:modified xsi:type="dcterms:W3CDTF">2017-04-09T12:45:46Z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