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119960" y="1727280"/>
            <a:ext cx="7490160" cy="29966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2877120" y="3158280"/>
            <a:ext cx="1092960" cy="34596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UserPref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 rot="16200000">
            <a:off x="1683720" y="2869200"/>
            <a:ext cx="1092960" cy="34596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 flipV="1">
            <a:off x="6477120" y="3193560"/>
            <a:ext cx="94680" cy="415800"/>
          </a:xfrm>
          <a:prstGeom prst="bentConnector2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0" name="CustomShape 5"/>
          <p:cNvSpPr/>
          <p:nvPr/>
        </p:nvSpPr>
        <p:spPr>
          <a:xfrm rot="16200000">
            <a:off x="955800" y="2861640"/>
            <a:ext cx="1092960" cy="34596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&lt;&lt;interface&gt;&gt;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 rot="16200000">
            <a:off x="1626840" y="2952720"/>
            <a:ext cx="269640" cy="17496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2656440" y="3326400"/>
            <a:ext cx="21996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3" name="CustomShape 8"/>
          <p:cNvSpPr/>
          <p:nvPr/>
        </p:nvSpPr>
        <p:spPr>
          <a:xfrm flipV="1" rot="5400000">
            <a:off x="6254640" y="3521880"/>
            <a:ext cx="269640" cy="17496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4" name="CustomShape 9"/>
          <p:cNvSpPr/>
          <p:nvPr/>
        </p:nvSpPr>
        <p:spPr>
          <a:xfrm>
            <a:off x="910080" y="3040200"/>
            <a:ext cx="418680" cy="2160"/>
          </a:xfrm>
          <a:prstGeom prst="bentConnector3">
            <a:avLst>
              <a:gd name="adj1" fmla="val 50000"/>
            </a:avLst>
          </a:prstGeom>
          <a:ln w="1908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5" name="Line 10"/>
          <p:cNvSpPr/>
          <p:nvPr/>
        </p:nvSpPr>
        <p:spPr>
          <a:xfrm>
            <a:off x="1849680" y="3039840"/>
            <a:ext cx="216000" cy="360"/>
          </a:xfrm>
          <a:prstGeom prst="line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6" name="CustomShape 11"/>
          <p:cNvSpPr/>
          <p:nvPr/>
        </p:nvSpPr>
        <p:spPr>
          <a:xfrm>
            <a:off x="2420280" y="3240000"/>
            <a:ext cx="235440" cy="17280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7" name="CustomShape 12"/>
          <p:cNvSpPr/>
          <p:nvPr/>
        </p:nvSpPr>
        <p:spPr>
          <a:xfrm>
            <a:off x="2879640" y="2627280"/>
            <a:ext cx="1092960" cy="345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2658600" y="2795400"/>
            <a:ext cx="21996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9" name="CustomShape 14"/>
          <p:cNvSpPr/>
          <p:nvPr/>
        </p:nvSpPr>
        <p:spPr>
          <a:xfrm>
            <a:off x="2422800" y="2709000"/>
            <a:ext cx="235440" cy="17280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0" name="CustomShape 15"/>
          <p:cNvSpPr/>
          <p:nvPr/>
        </p:nvSpPr>
        <p:spPr>
          <a:xfrm>
            <a:off x="4487040" y="2847240"/>
            <a:ext cx="1156320" cy="345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UniqueTaskList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3984480" y="2674080"/>
            <a:ext cx="235440" cy="17280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2" name="CustomShape 17"/>
          <p:cNvSpPr/>
          <p:nvPr/>
        </p:nvSpPr>
        <p:spPr>
          <a:xfrm>
            <a:off x="4220280" y="2760840"/>
            <a:ext cx="266040" cy="25920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3" name="CustomShape 18"/>
          <p:cNvSpPr/>
          <p:nvPr/>
        </p:nvSpPr>
        <p:spPr>
          <a:xfrm>
            <a:off x="4477320" y="2280600"/>
            <a:ext cx="1156320" cy="345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UniqueTagList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 flipV="1">
            <a:off x="4220280" y="2453400"/>
            <a:ext cx="256320" cy="30600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5" name="CustomShape 20"/>
          <p:cNvSpPr/>
          <p:nvPr/>
        </p:nvSpPr>
        <p:spPr>
          <a:xfrm>
            <a:off x="6313680" y="2858040"/>
            <a:ext cx="707400" cy="345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5643360" y="2944080"/>
            <a:ext cx="235440" cy="17280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7" name="CustomShape 22"/>
          <p:cNvSpPr/>
          <p:nvPr/>
        </p:nvSpPr>
        <p:spPr>
          <a:xfrm>
            <a:off x="5879160" y="3030840"/>
            <a:ext cx="433800" cy="3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8" name="CustomShape 23"/>
          <p:cNvSpPr/>
          <p:nvPr/>
        </p:nvSpPr>
        <p:spPr>
          <a:xfrm>
            <a:off x="5336280" y="1809360"/>
            <a:ext cx="483120" cy="345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4"/>
          <p:cNvSpPr/>
          <p:nvPr/>
        </p:nvSpPr>
        <p:spPr>
          <a:xfrm rot="16200000">
            <a:off x="4921560" y="2067120"/>
            <a:ext cx="235440" cy="17280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0" name="CustomShape 25"/>
          <p:cNvSpPr/>
          <p:nvPr/>
        </p:nvSpPr>
        <p:spPr>
          <a:xfrm flipH="1" flipV="1" rot="5400000">
            <a:off x="5161680" y="1860120"/>
            <a:ext cx="51840" cy="295560"/>
          </a:xfrm>
          <a:prstGeom prst="bentConnector2">
            <a:avLst/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1" name="CustomShape 26"/>
          <p:cNvSpPr/>
          <p:nvPr/>
        </p:nvSpPr>
        <p:spPr>
          <a:xfrm>
            <a:off x="5128200" y="3429000"/>
            <a:ext cx="1156320" cy="345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&lt;&lt;interface&gt;&gt;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ReadOnlyTask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7712280" y="2564280"/>
            <a:ext cx="707400" cy="2851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7041960" y="2948040"/>
            <a:ext cx="235440" cy="17280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4" name="CustomShape 29"/>
          <p:cNvSpPr/>
          <p:nvPr/>
        </p:nvSpPr>
        <p:spPr>
          <a:xfrm flipV="1">
            <a:off x="7278120" y="2706480"/>
            <a:ext cx="433800" cy="32688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5" name="CustomShape 30"/>
          <p:cNvSpPr/>
          <p:nvPr/>
        </p:nvSpPr>
        <p:spPr>
          <a:xfrm>
            <a:off x="7712280" y="2887200"/>
            <a:ext cx="707400" cy="2851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1"/>
          <p:cNvSpPr/>
          <p:nvPr/>
        </p:nvSpPr>
        <p:spPr>
          <a:xfrm flipV="1">
            <a:off x="7278120" y="3029400"/>
            <a:ext cx="433800" cy="39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7" name="CustomShape 32"/>
          <p:cNvSpPr/>
          <p:nvPr/>
        </p:nvSpPr>
        <p:spPr>
          <a:xfrm>
            <a:off x="7712280" y="3210120"/>
            <a:ext cx="699840" cy="2851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3"/>
          <p:cNvSpPr/>
          <p:nvPr/>
        </p:nvSpPr>
        <p:spPr>
          <a:xfrm>
            <a:off x="7278120" y="3034800"/>
            <a:ext cx="433800" cy="31752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9" name="CustomShape 34"/>
          <p:cNvSpPr/>
          <p:nvPr/>
        </p:nvSpPr>
        <p:spPr>
          <a:xfrm>
            <a:off x="7712280" y="3533040"/>
            <a:ext cx="707400" cy="2851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5"/>
          <p:cNvSpPr/>
          <p:nvPr/>
        </p:nvSpPr>
        <p:spPr>
          <a:xfrm>
            <a:off x="7278120" y="3034800"/>
            <a:ext cx="433800" cy="64044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1" name="CustomShape 36"/>
          <p:cNvSpPr/>
          <p:nvPr/>
        </p:nvSpPr>
        <p:spPr>
          <a:xfrm flipH="1" rot="16200000">
            <a:off x="3278160" y="2485440"/>
            <a:ext cx="293040" cy="3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2" name="CustomShape 37"/>
          <p:cNvSpPr/>
          <p:nvPr/>
        </p:nvSpPr>
        <p:spPr>
          <a:xfrm flipV="1" rot="10800000">
            <a:off x="3831480" y="2513160"/>
            <a:ext cx="269640" cy="174960"/>
          </a:xfrm>
          <a:prstGeom prst="triangle">
            <a:avLst>
              <a:gd name="adj" fmla="val 50000"/>
            </a:avLst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73" name="CustomShape 38"/>
          <p:cNvSpPr/>
          <p:nvPr/>
        </p:nvSpPr>
        <p:spPr>
          <a:xfrm>
            <a:off x="2660400" y="1806480"/>
            <a:ext cx="1539360" cy="345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&lt;&lt;interface&gt;&gt;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ReadOnlyTaskManager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9"/>
          <p:cNvSpPr/>
          <p:nvPr/>
        </p:nvSpPr>
        <p:spPr>
          <a:xfrm rot="16200000">
            <a:off x="6608880" y="3505320"/>
            <a:ext cx="88020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filtered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0"/>
          <p:cNvSpPr/>
          <p:nvPr/>
        </p:nvSpPr>
        <p:spPr>
          <a:xfrm>
            <a:off x="2057400" y="4239360"/>
            <a:ext cx="1775160" cy="345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&lt;&lt;interface&gt;&gt;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UnmodifiableObservableList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 flipH="1" rot="16200000">
            <a:off x="1363680" y="3720600"/>
            <a:ext cx="830880" cy="553680"/>
          </a:xfrm>
          <a:prstGeom prst="bentConnector2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7" name="CustomShape 42"/>
          <p:cNvSpPr/>
          <p:nvPr/>
        </p:nvSpPr>
        <p:spPr>
          <a:xfrm flipV="1" rot="16200000">
            <a:off x="5949000" y="2139120"/>
            <a:ext cx="403560" cy="1032840"/>
          </a:xfrm>
          <a:prstGeom prst="bentConnector2">
            <a:avLst/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8" name="CustomShape 43"/>
          <p:cNvSpPr/>
          <p:nvPr/>
        </p:nvSpPr>
        <p:spPr>
          <a:xfrm>
            <a:off x="4325040" y="2191320"/>
            <a:ext cx="188640" cy="1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>
            <a:off x="4325040" y="3058920"/>
            <a:ext cx="188640" cy="1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5"/>
          <p:cNvSpPr/>
          <p:nvPr/>
        </p:nvSpPr>
        <p:spPr>
          <a:xfrm>
            <a:off x="5689800" y="2495520"/>
            <a:ext cx="188640" cy="1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5163120" y="1778760"/>
            <a:ext cx="188640" cy="1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>
            <a:off x="6135120" y="3097800"/>
            <a:ext cx="188640" cy="1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2687760" y="2564280"/>
            <a:ext cx="188640" cy="1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2656440" y="3386160"/>
            <a:ext cx="188640" cy="1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0"/>
          <p:cNvSpPr/>
          <p:nvPr/>
        </p:nvSpPr>
        <p:spPr>
          <a:xfrm>
            <a:off x="6667920" y="3210120"/>
            <a:ext cx="188640" cy="1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>
            <a:off x="2879640" y="3789360"/>
            <a:ext cx="1092960" cy="345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2"/>
          <p:cNvSpPr/>
          <p:nvPr/>
        </p:nvSpPr>
        <p:spPr>
          <a:xfrm flipH="1" rot="16200000">
            <a:off x="2328840" y="3381480"/>
            <a:ext cx="460080" cy="640440"/>
          </a:xfrm>
          <a:prstGeom prst="bentConnector2">
            <a:avLst/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8" name="CustomShape 53"/>
          <p:cNvSpPr/>
          <p:nvPr/>
        </p:nvSpPr>
        <p:spPr>
          <a:xfrm flipH="1" rot="10771200">
            <a:off x="3975120" y="3249000"/>
            <a:ext cx="2880360" cy="694800"/>
          </a:xfrm>
          <a:prstGeom prst="bentConnector2">
            <a:avLst/>
          </a:prstGeom>
          <a:ln w="19080">
            <a:solidFill>
              <a:srgbClr val="7030a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9" name="CustomShape 54"/>
          <p:cNvSpPr/>
          <p:nvPr/>
        </p:nvSpPr>
        <p:spPr>
          <a:xfrm>
            <a:off x="2687760" y="3680280"/>
            <a:ext cx="188640" cy="1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Application>LibreOffice/5.1.6.2$Linux_X86_64 LibreOffice_project/10m0$Build-2</Application>
  <Words>35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en-US</dc:language>
  <cp:lastModifiedBy/>
  <dcterms:modified xsi:type="dcterms:W3CDTF">2017-04-08T14:27:43Z</dcterms:modified>
  <cp:revision>64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