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3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75" name="Flowchart: Connector 74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9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2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“ </a:t>
            </a:r>
            <a:r>
              <a:rPr lang="en-US" sz="1400" dirty="0" smtClean="0"/>
              <a:t>happy”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edit</a:t>
            </a:r>
            <a:r>
              <a:rPr lang="en-US" sz="1400" dirty="0" smtClean="0">
                <a:solidFill>
                  <a:srgbClr val="0070C0"/>
                </a:solidFill>
              </a:rPr>
              <a:t> 1 c/happy”)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99772" y="154258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updateTask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(index, </a:t>
            </a:r>
            <a:r>
              <a:rPr lang="en-US" sz="1400" dirty="0" err="1" smtClean="0">
                <a:solidFill>
                  <a:srgbClr val="7030A0"/>
                </a:solidFill>
              </a:rPr>
              <a:t>editedTask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27590" y="1480074"/>
            <a:ext cx="281161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HandleUpdateUiTaskDescription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115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HandleUpdateUiTaskDescription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1" name="Freeform 1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125" name="Freeform 1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61</cp:revision>
  <dcterms:created xsi:type="dcterms:W3CDTF">2016-07-22T14:33:02Z</dcterms:created>
  <dcterms:modified xsi:type="dcterms:W3CDTF">2017-04-09T19:26:54Z</dcterms:modified>
</cp:coreProperties>
</file>