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7" name="Elbow Connector 63"/>
          <p:cNvCxnSpPr>
            <a:stCxn id="90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1"/>
          <p:cNvCxnSpPr>
            <a:stCxn id="74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8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89" name="Straight Arrow Connector 88"/>
          <p:cNvCxnSpPr>
            <a:stCxn id="93" idx="3"/>
            <a:endCxn id="73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1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88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Straight Arrow Connector 94"/>
          <p:cNvCxnSpPr>
            <a:stCxn id="96" idx="3"/>
            <a:endCxn id="94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Elbow Connector 101"/>
          <p:cNvCxnSpPr>
            <a:stCxn id="101" idx="3"/>
            <a:endCxn id="98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103"/>
          <p:cNvCxnSpPr>
            <a:stCxn id="101" idx="3"/>
            <a:endCxn id="103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8" name="Elbow Connector 107"/>
          <p:cNvCxnSpPr>
            <a:stCxn id="106" idx="3"/>
            <a:endCxn id="105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1" name="Elbow Connector 110"/>
          <p:cNvCxnSpPr>
            <a:stCxn id="110" idx="3"/>
            <a:endCxn id="109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3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6" name="Elbow Connector 115"/>
          <p:cNvCxnSpPr>
            <a:stCxn id="115" idx="3"/>
            <a:endCxn id="113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Content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120"/>
          <p:cNvCxnSpPr>
            <a:stCxn id="115" idx="3"/>
            <a:endCxn id="117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124"/>
          <p:cNvCxnSpPr>
            <a:stCxn id="115" idx="3"/>
            <a:endCxn id="12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126"/>
          <p:cNvCxnSpPr>
            <a:stCxn id="115" idx="3"/>
            <a:endCxn id="126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Elbow Connector 63"/>
          <p:cNvCxnSpPr>
            <a:stCxn id="12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3" name="Elbow Connector 122"/>
          <p:cNvCxnSpPr>
            <a:stCxn id="87" idx="1"/>
            <a:endCxn id="13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133"/>
          <p:cNvCxnSpPr>
            <a:stCxn id="105" idx="0"/>
            <a:endCxn id="103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TextBox 134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Difeng Tang</cp:lastModifiedBy>
  <cp:revision>61</cp:revision>
  <dcterms:created xsi:type="dcterms:W3CDTF">2016-07-22T14:33:02Z</dcterms:created>
  <dcterms:modified xsi:type="dcterms:W3CDTF">2017-03-17T17:26:14Z</dcterms:modified>
</cp:coreProperties>
</file>