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120320" y="1747440"/>
            <a:ext cx="7489080" cy="29955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120320" y="1747440"/>
            <a:ext cx="7489080" cy="29955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1463400" y="2956320"/>
            <a:ext cx="1183320" cy="3448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4"/>
          <p:cNvSpPr/>
          <p:nvPr/>
        </p:nvSpPr>
        <p:spPr>
          <a:xfrm>
            <a:off x="3911400" y="2975400"/>
            <a:ext cx="1155240" cy="3448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{abstract}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Line 5"/>
          <p:cNvSpPr/>
          <p:nvPr/>
        </p:nvSpPr>
        <p:spPr>
          <a:xfrm>
            <a:off x="360" y="1008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6"/>
          <p:cNvSpPr/>
          <p:nvPr/>
        </p:nvSpPr>
        <p:spPr>
          <a:xfrm>
            <a:off x="5639400" y="2625480"/>
            <a:ext cx="1155240" cy="3448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DateWithTime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7"/>
          <p:cNvSpPr/>
          <p:nvPr/>
        </p:nvSpPr>
        <p:spPr>
          <a:xfrm>
            <a:off x="5639400" y="3309480"/>
            <a:ext cx="1155240" cy="3448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DateWithoutTime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8"/>
          <p:cNvSpPr/>
          <p:nvPr/>
        </p:nvSpPr>
        <p:spPr>
          <a:xfrm flipV="1" rot="5400000">
            <a:off x="5032080" y="3073680"/>
            <a:ext cx="268560" cy="17388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" name="CustomShape 9"/>
          <p:cNvSpPr/>
          <p:nvPr/>
        </p:nvSpPr>
        <p:spPr>
          <a:xfrm>
            <a:off x="7043400" y="1987560"/>
            <a:ext cx="1155240" cy="3448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DateMaker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10"/>
          <p:cNvSpPr/>
          <p:nvPr/>
        </p:nvSpPr>
        <p:spPr>
          <a:xfrm flipV="1" rot="10800000">
            <a:off x="5629320" y="3128400"/>
            <a:ext cx="385560" cy="362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" name="CustomShape 11"/>
          <p:cNvSpPr/>
          <p:nvPr/>
        </p:nvSpPr>
        <p:spPr>
          <a:xfrm rot="10800000">
            <a:off x="5629320" y="3442680"/>
            <a:ext cx="385560" cy="320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" name="CustomShape 12"/>
          <p:cNvSpPr/>
          <p:nvPr/>
        </p:nvSpPr>
        <p:spPr>
          <a:xfrm rot="5400000">
            <a:off x="6976440" y="2152440"/>
            <a:ext cx="464400" cy="825480"/>
          </a:xfrm>
          <a:prstGeom prst="bentConnector2">
            <a:avLst/>
          </a:prstGeom>
          <a:noFill/>
          <a:ln>
            <a:solidFill>
              <a:srgbClr val="7d5fa0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6" name="CustomShape 13"/>
          <p:cNvSpPr/>
          <p:nvPr/>
        </p:nvSpPr>
        <p:spPr>
          <a:xfrm rot="5400000">
            <a:off x="6616800" y="2523600"/>
            <a:ext cx="1195200" cy="813960"/>
          </a:xfrm>
          <a:prstGeom prst="bentConnector3">
            <a:avLst>
              <a:gd name="adj1" fmla="val 99412"/>
            </a:avLst>
          </a:prstGeom>
          <a:noFill/>
          <a:ln>
            <a:solidFill>
              <a:srgbClr val="7d5fa0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7" name="CustomShape 14"/>
          <p:cNvSpPr/>
          <p:nvPr/>
        </p:nvSpPr>
        <p:spPr>
          <a:xfrm rot="16200000">
            <a:off x="7407000" y="2631960"/>
            <a:ext cx="87156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15"/>
          <p:cNvSpPr/>
          <p:nvPr/>
        </p:nvSpPr>
        <p:spPr>
          <a:xfrm>
            <a:off x="2647440" y="3241440"/>
            <a:ext cx="1263960" cy="1908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9" name="Line 16"/>
          <p:cNvSpPr/>
          <p:nvPr/>
        </p:nvSpPr>
        <p:spPr>
          <a:xfrm>
            <a:off x="2647440" y="3002400"/>
            <a:ext cx="1263960" cy="1908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0" name="CustomShape 17"/>
          <p:cNvSpPr/>
          <p:nvPr/>
        </p:nvSpPr>
        <p:spPr>
          <a:xfrm>
            <a:off x="3029760" y="2797920"/>
            <a:ext cx="87156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 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8"/>
          <p:cNvSpPr/>
          <p:nvPr/>
        </p:nvSpPr>
        <p:spPr>
          <a:xfrm>
            <a:off x="3013200" y="3062880"/>
            <a:ext cx="87156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 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Application>LibreOffice/5.1.6.2$Linux_X86_64 LibreOffice_project/10m0$Build-2</Application>
  <Words>35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en-US</dc:language>
  <cp:lastModifiedBy/>
  <dcterms:modified xsi:type="dcterms:W3CDTF">2017-04-09T10:58:29Z</dcterms:modified>
  <cp:revision>69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