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4/8/17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7B7DF07-DEF0-4278-9A1F-774C08BDC7F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217520" y="1447920"/>
            <a:ext cx="4916880" cy="486144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095920" y="2341080"/>
            <a:ext cx="1093320" cy="34632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MainWindow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2592360" y="2971800"/>
            <a:ext cx="1093320" cy="23652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2092680" y="1770840"/>
            <a:ext cx="1093320" cy="346320"/>
          </a:xfrm>
          <a:prstGeom prst="rect">
            <a:avLst/>
          </a:prstGeom>
          <a:solidFill>
            <a:srgbClr val="00b050"/>
          </a:solidFill>
          <a:ln w="19080"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 flipH="1" rot="16200000">
            <a:off x="2529360" y="2228040"/>
            <a:ext cx="223200" cy="2880"/>
          </a:xfrm>
          <a:prstGeom prst="bentConnector3">
            <a:avLst>
              <a:gd name="adj1" fmla="val 50000"/>
            </a:avLst>
          </a:prstGeom>
          <a:ln w="19080">
            <a:solidFill>
              <a:srgbClr val="00b05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4" name="CustomShape 6"/>
          <p:cNvSpPr/>
          <p:nvPr/>
        </p:nvSpPr>
        <p:spPr>
          <a:xfrm flipV="1" rot="10800000">
            <a:off x="5665320" y="2285280"/>
            <a:ext cx="270000" cy="175320"/>
          </a:xfrm>
          <a:prstGeom prst="triangle">
            <a:avLst>
              <a:gd name="adj" fmla="val 50000"/>
            </a:avLst>
          </a:prstGeom>
          <a:ln w="64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5" name="CustomShape 7"/>
          <p:cNvSpPr/>
          <p:nvPr/>
        </p:nvSpPr>
        <p:spPr>
          <a:xfrm flipV="1">
            <a:off x="644760" y="2991240"/>
            <a:ext cx="684720" cy="360"/>
          </a:xfrm>
          <a:prstGeom prst="bentConnector3">
            <a:avLst>
              <a:gd name="adj1" fmla="val 50000"/>
            </a:avLst>
          </a:prstGeom>
          <a:ln w="19080">
            <a:solidFill>
              <a:schemeClr val="bg1">
                <a:lumMod val="75000"/>
              </a:schemeClr>
            </a:solidFill>
            <a:custDash>
              <a:ds d="100000" sp="100000"/>
            </a:custDash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6" name="CustomShape 8"/>
          <p:cNvSpPr/>
          <p:nvPr/>
        </p:nvSpPr>
        <p:spPr>
          <a:xfrm rot="16200000">
            <a:off x="5703480" y="2464920"/>
            <a:ext cx="2361960" cy="327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2592360" y="3649320"/>
            <a:ext cx="1093320" cy="23652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2594520" y="5073120"/>
            <a:ext cx="1093320" cy="23652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StatusBarFooter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2588760" y="4388040"/>
            <a:ext cx="1093320" cy="23652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TaskListPanel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3768840" y="4723200"/>
            <a:ext cx="1040400" cy="23652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TaskCard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2596680" y="5487480"/>
            <a:ext cx="1093320" cy="23652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2324520" y="2706480"/>
            <a:ext cx="182880" cy="161280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5"/>
          <p:cNvSpPr/>
          <p:nvPr/>
        </p:nvSpPr>
        <p:spPr>
          <a:xfrm flipH="1" rot="16200000">
            <a:off x="2392200" y="2891160"/>
            <a:ext cx="221760" cy="176040"/>
          </a:xfrm>
          <a:prstGeom prst="bentConnector2">
            <a:avLst/>
          </a:prstGeom>
          <a:ln w="19080">
            <a:solidFill>
              <a:schemeClr val="accent3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4" name="CustomShape 16"/>
          <p:cNvSpPr/>
          <p:nvPr/>
        </p:nvSpPr>
        <p:spPr>
          <a:xfrm>
            <a:off x="2590920" y="3304440"/>
            <a:ext cx="1095120" cy="23652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ResultDisplay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 flipH="1" rot="16200000">
            <a:off x="2053440" y="3229920"/>
            <a:ext cx="899280" cy="176040"/>
          </a:xfrm>
          <a:prstGeom prst="bentConnector2">
            <a:avLst/>
          </a:prstGeom>
          <a:ln w="19080">
            <a:solidFill>
              <a:schemeClr val="accent3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6" name="CustomShape 18"/>
          <p:cNvSpPr/>
          <p:nvPr/>
        </p:nvSpPr>
        <p:spPr>
          <a:xfrm flipH="1" rot="16200000">
            <a:off x="1682280" y="3601080"/>
            <a:ext cx="1638000" cy="172440"/>
          </a:xfrm>
          <a:prstGeom prst="bentConnector2">
            <a:avLst/>
          </a:prstGeom>
          <a:ln w="19080">
            <a:solidFill>
              <a:schemeClr val="accent3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7" name="CustomShape 19"/>
          <p:cNvSpPr/>
          <p:nvPr/>
        </p:nvSpPr>
        <p:spPr>
          <a:xfrm flipH="1" rot="16200000">
            <a:off x="1343160" y="3940920"/>
            <a:ext cx="2323080" cy="177840"/>
          </a:xfrm>
          <a:prstGeom prst="bentConnector2">
            <a:avLst/>
          </a:prstGeom>
          <a:ln w="19080">
            <a:solidFill>
              <a:schemeClr val="accent3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8" name="CustomShape 20"/>
          <p:cNvSpPr/>
          <p:nvPr/>
        </p:nvSpPr>
        <p:spPr>
          <a:xfrm flipH="1" rot="16200000">
            <a:off x="757800" y="4127400"/>
            <a:ext cx="3278520" cy="398160"/>
          </a:xfrm>
          <a:prstGeom prst="bentConnector2">
            <a:avLst/>
          </a:prstGeom>
          <a:ln w="19080">
            <a:solidFill>
              <a:schemeClr val="accent3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9" name="CustomShape 21"/>
          <p:cNvSpPr/>
          <p:nvPr/>
        </p:nvSpPr>
        <p:spPr>
          <a:xfrm>
            <a:off x="5144040" y="1770840"/>
            <a:ext cx="771840" cy="346320"/>
          </a:xfrm>
          <a:prstGeom prst="rect">
            <a:avLst/>
          </a:prstGeom>
          <a:ln w="64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{abstract}</a:t>
            </a:r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 flipV="1">
            <a:off x="3686040" y="2285280"/>
            <a:ext cx="1843560" cy="1136520"/>
          </a:xfrm>
          <a:prstGeom prst="bentConnector2">
            <a:avLst/>
          </a:prstGeom>
          <a:ln w="64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1" name="CustomShape 23"/>
          <p:cNvSpPr/>
          <p:nvPr/>
        </p:nvSpPr>
        <p:spPr>
          <a:xfrm rot="5400000">
            <a:off x="3892320" y="3203640"/>
            <a:ext cx="2555280" cy="720000"/>
          </a:xfrm>
          <a:prstGeom prst="bentConnector2">
            <a:avLst/>
          </a:prstGeom>
          <a:ln w="64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2" name="CustomShape 24"/>
          <p:cNvSpPr/>
          <p:nvPr/>
        </p:nvSpPr>
        <p:spPr>
          <a:xfrm rot="5400000">
            <a:off x="3867480" y="2104920"/>
            <a:ext cx="1481400" cy="1843560"/>
          </a:xfrm>
          <a:prstGeom prst="bentConnector2">
            <a:avLst/>
          </a:prstGeom>
          <a:ln w="64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3" name="CustomShape 25"/>
          <p:cNvSpPr/>
          <p:nvPr/>
        </p:nvSpPr>
        <p:spPr>
          <a:xfrm flipV="1">
            <a:off x="3189600" y="2286000"/>
            <a:ext cx="2340000" cy="228240"/>
          </a:xfrm>
          <a:prstGeom prst="bentConnector2">
            <a:avLst/>
          </a:prstGeom>
          <a:ln w="64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4" name="CustomShape 26"/>
          <p:cNvSpPr/>
          <p:nvPr/>
        </p:nvSpPr>
        <p:spPr>
          <a:xfrm rot="5400000">
            <a:off x="3156480" y="2817720"/>
            <a:ext cx="2905200" cy="1841400"/>
          </a:xfrm>
          <a:prstGeom prst="bentConnector2">
            <a:avLst/>
          </a:prstGeom>
          <a:ln w="64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5" name="CustomShape 27"/>
          <p:cNvSpPr/>
          <p:nvPr/>
        </p:nvSpPr>
        <p:spPr>
          <a:xfrm rot="5400000">
            <a:off x="2678760" y="3114720"/>
            <a:ext cx="3862440" cy="1839240"/>
          </a:xfrm>
          <a:prstGeom prst="bentConnector2">
            <a:avLst/>
          </a:prstGeom>
          <a:ln w="64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6" name="CustomShape 28"/>
          <p:cNvSpPr/>
          <p:nvPr/>
        </p:nvSpPr>
        <p:spPr>
          <a:xfrm flipH="1" flipV="1" rot="5400000">
            <a:off x="4595040" y="-355680"/>
            <a:ext cx="170280" cy="4080960"/>
          </a:xfrm>
          <a:prstGeom prst="bentConnector2">
            <a:avLst/>
          </a:prstGeom>
          <a:ln w="19080">
            <a:solidFill>
              <a:srgbClr val="00b05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7" name="CustomShape 29"/>
          <p:cNvSpPr/>
          <p:nvPr/>
        </p:nvSpPr>
        <p:spPr>
          <a:xfrm rot="16200000">
            <a:off x="6213600" y="4560480"/>
            <a:ext cx="1371240" cy="3276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30"/>
          <p:cNvSpPr/>
          <p:nvPr/>
        </p:nvSpPr>
        <p:spPr>
          <a:xfrm rot="16200000">
            <a:off x="955800" y="2861280"/>
            <a:ext cx="1093320" cy="346320"/>
          </a:xfrm>
          <a:prstGeom prst="rect">
            <a:avLst/>
          </a:prstGeom>
          <a:solidFill>
            <a:srgbClr val="00b050"/>
          </a:solidFill>
          <a:ln w="19080"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&lt;&lt;interface&gt;&gt;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1"/>
          <p:cNvSpPr/>
          <p:nvPr/>
        </p:nvSpPr>
        <p:spPr>
          <a:xfrm flipV="1">
            <a:off x="1367640" y="2285280"/>
            <a:ext cx="270000" cy="175320"/>
          </a:xfrm>
          <a:prstGeom prst="triangle">
            <a:avLst>
              <a:gd name="adj" fmla="val 50000"/>
            </a:avLst>
          </a:prstGeom>
          <a:ln w="19080"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70" name="CustomShape 32"/>
          <p:cNvSpPr/>
          <p:nvPr/>
        </p:nvSpPr>
        <p:spPr>
          <a:xfrm flipV="1" rot="10800000">
            <a:off x="2092680" y="2286000"/>
            <a:ext cx="589320" cy="341280"/>
          </a:xfrm>
          <a:prstGeom prst="bentConnector2">
            <a:avLst/>
          </a:prstGeom>
          <a:ln w="19080">
            <a:solidFill>
              <a:srgbClr val="00b050"/>
            </a:solidFill>
            <a:custDash>
              <a:ds d="100000" sp="100000"/>
            </a:custDash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1" name="CustomShape 33"/>
          <p:cNvSpPr/>
          <p:nvPr/>
        </p:nvSpPr>
        <p:spPr>
          <a:xfrm flipH="1" rot="16200000">
            <a:off x="2225880" y="3058560"/>
            <a:ext cx="554400" cy="174240"/>
          </a:xfrm>
          <a:prstGeom prst="bentConnector2">
            <a:avLst/>
          </a:prstGeom>
          <a:ln w="19080">
            <a:solidFill>
              <a:schemeClr val="accent3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2" name="CustomShape 34"/>
          <p:cNvSpPr/>
          <p:nvPr/>
        </p:nvSpPr>
        <p:spPr>
          <a:xfrm rot="5400000">
            <a:off x="4206240" y="1766160"/>
            <a:ext cx="803880" cy="1843560"/>
          </a:xfrm>
          <a:prstGeom prst="bentConnector2">
            <a:avLst/>
          </a:prstGeom>
          <a:ln w="64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3" name="CustomShape 35"/>
          <p:cNvSpPr/>
          <p:nvPr/>
        </p:nvSpPr>
        <p:spPr>
          <a:xfrm flipH="1" rot="16200000">
            <a:off x="3343680" y="4416840"/>
            <a:ext cx="216360" cy="632880"/>
          </a:xfrm>
          <a:prstGeom prst="bentConnector2">
            <a:avLst/>
          </a:prstGeom>
          <a:ln w="19080">
            <a:solidFill>
              <a:schemeClr val="accent3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4" name="CustomShape 36"/>
          <p:cNvSpPr/>
          <p:nvPr/>
        </p:nvSpPr>
        <p:spPr>
          <a:xfrm rot="5400000">
            <a:off x="3496320" y="2472480"/>
            <a:ext cx="2220120" cy="1847160"/>
          </a:xfrm>
          <a:prstGeom prst="bentConnector2">
            <a:avLst/>
          </a:prstGeom>
          <a:ln w="64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5" name="CustomShape 37"/>
          <p:cNvSpPr/>
          <p:nvPr/>
        </p:nvSpPr>
        <p:spPr>
          <a:xfrm>
            <a:off x="5436000" y="2743200"/>
            <a:ext cx="228960" cy="16632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38"/>
          <p:cNvSpPr/>
          <p:nvPr/>
        </p:nvSpPr>
        <p:spPr>
          <a:xfrm>
            <a:off x="3687480" y="2828880"/>
            <a:ext cx="3047760" cy="202680"/>
          </a:xfrm>
          <a:custGeom>
            <a:avLst/>
            <a:gdLst/>
            <a:ahLst/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80">
            <a:solidFill>
              <a:schemeClr val="accent3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7" name="CustomShape 39"/>
          <p:cNvSpPr/>
          <p:nvPr/>
        </p:nvSpPr>
        <p:spPr>
          <a:xfrm>
            <a:off x="5431680" y="4488120"/>
            <a:ext cx="228960" cy="15984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40"/>
          <p:cNvSpPr/>
          <p:nvPr/>
        </p:nvSpPr>
        <p:spPr>
          <a:xfrm>
            <a:off x="4298760" y="4574160"/>
            <a:ext cx="2458080" cy="148320"/>
          </a:xfrm>
          <a:custGeom>
            <a:avLst/>
            <a:gdLst/>
            <a:ahLst/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80">
            <a:solidFill>
              <a:schemeClr val="accent3"/>
            </a:solidFill>
            <a:custDash>
              <a:ds d="100000" sp="100000"/>
            </a:custDash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9" name="CustomShape 41"/>
          <p:cNvSpPr/>
          <p:nvPr/>
        </p:nvSpPr>
        <p:spPr>
          <a:xfrm flipV="1">
            <a:off x="2414880" y="4136400"/>
            <a:ext cx="177120" cy="7560"/>
          </a:xfrm>
          <a:prstGeom prst="bentConnector3">
            <a:avLst>
              <a:gd name="adj1" fmla="val 50000"/>
            </a:avLst>
          </a:prstGeom>
          <a:ln w="19080">
            <a:solidFill>
              <a:schemeClr val="accent3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80" name="CustomShape 42"/>
          <p:cNvSpPr/>
          <p:nvPr/>
        </p:nvSpPr>
        <p:spPr>
          <a:xfrm>
            <a:off x="2592360" y="4018680"/>
            <a:ext cx="1093320" cy="23652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TaskDetails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3"/>
          <p:cNvSpPr/>
          <p:nvPr/>
        </p:nvSpPr>
        <p:spPr>
          <a:xfrm rot="10800000">
            <a:off x="5527800" y="4147920"/>
            <a:ext cx="1845000" cy="1080"/>
          </a:xfrm>
          <a:prstGeom prst="bentConnector3">
            <a:avLst>
              <a:gd name="adj1" fmla="val 50000"/>
            </a:avLst>
          </a:prstGeom>
          <a:ln w="64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82" name="CustomShape 44"/>
          <p:cNvSpPr/>
          <p:nvPr/>
        </p:nvSpPr>
        <p:spPr>
          <a:xfrm>
            <a:off x="2596680" y="5864400"/>
            <a:ext cx="1093320" cy="23652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HelpWindow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5"/>
          <p:cNvSpPr/>
          <p:nvPr/>
        </p:nvSpPr>
        <p:spPr>
          <a:xfrm flipH="1" rot="16200000">
            <a:off x="1065600" y="4056840"/>
            <a:ext cx="2878920" cy="177840"/>
          </a:xfrm>
          <a:prstGeom prst="bentConnector2">
            <a:avLst/>
          </a:prstGeom>
          <a:ln w="19080">
            <a:solidFill>
              <a:schemeClr val="accent3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84" name="CustomShape 46"/>
          <p:cNvSpPr/>
          <p:nvPr/>
        </p:nvSpPr>
        <p:spPr>
          <a:xfrm rot="5400000">
            <a:off x="2862000" y="2929680"/>
            <a:ext cx="3494520" cy="1841400"/>
          </a:xfrm>
          <a:prstGeom prst="bentConnector2">
            <a:avLst/>
          </a:prstGeom>
          <a:ln w="64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  <Words>20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2017-01-07T09:51:36Z</dcterms:created>
  <dc:creator/>
  <dc:description/>
  <dc:language>en-US</dc:language>
  <cp:lastModifiedBy/>
  <dcterms:modified xsi:type="dcterms:W3CDTF">2017-04-08T14:13:14Z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