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20" y="-1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7618" y="1447798"/>
            <a:ext cx="4917083" cy="358140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0864" y="280270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669380" y="2512908"/>
            <a:ext cx="2458267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600654" y="373600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3947" y="472222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07360" y="405205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78817" y="422432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76945" y="2807206"/>
            <a:ext cx="53101" cy="1747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4735" y="3116952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15190" y="3268961"/>
            <a:ext cx="986400" cy="18452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60520" y="3423631"/>
            <a:ext cx="1302447" cy="19123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/>
          <p:nvPr/>
        </p:nvCxnSpPr>
        <p:spPr>
          <a:xfrm rot="16200000" flipH="1">
            <a:off x="1314479" y="3561574"/>
            <a:ext cx="2166475" cy="419286"/>
          </a:xfrm>
          <a:prstGeom prst="bentConnector3">
            <a:avLst>
              <a:gd name="adj1" fmla="val 9995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90096" y="2286000"/>
            <a:ext cx="1839873" cy="9493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96474" y="3009249"/>
            <a:ext cx="2056745" cy="6102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27917" y="2152372"/>
            <a:ext cx="1568425" cy="183568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/>
          <p:nvPr/>
        </p:nvCxnSpPr>
        <p:spPr>
          <a:xfrm rot="5400000">
            <a:off x="3414169" y="2734461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10965" y="4376601"/>
            <a:ext cx="97714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321756" y="2962394"/>
            <a:ext cx="367348" cy="17860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89671" y="1680828"/>
            <a:ext cx="635126" cy="184547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89571" y="3953498"/>
            <a:ext cx="53853" cy="72463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73246" y="2313749"/>
            <a:ext cx="1884472" cy="18289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6" y="2709035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0475" y="4462439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/>
          <p:cNvCxnSpPr>
            <a:stCxn id="39" idx="2"/>
          </p:cNvCxnSpPr>
          <p:nvPr/>
        </p:nvCxnSpPr>
        <p:spPr>
          <a:xfrm rot="16200000" flipH="1">
            <a:off x="1680920" y="3603231"/>
            <a:ext cx="1658370" cy="187958"/>
          </a:xfrm>
          <a:prstGeom prst="bentConnector3">
            <a:avLst>
              <a:gd name="adj1" fmla="val 100009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/>
          <p:cNvSpPr/>
          <p:nvPr/>
        </p:nvSpPr>
        <p:spPr>
          <a:xfrm>
            <a:off x="2600654" y="440403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TaskListType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8" name="Rectangle 11"/>
          <p:cNvSpPr/>
          <p:nvPr/>
        </p:nvSpPr>
        <p:spPr>
          <a:xfrm>
            <a:off x="2590013" y="34268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TaskCount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Elbow Connector 78"/>
          <p:cNvCxnSpPr>
            <a:stCxn id="39" idx="2"/>
          </p:cNvCxnSpPr>
          <p:nvPr/>
        </p:nvCxnSpPr>
        <p:spPr>
          <a:xfrm rot="16200000" flipH="1">
            <a:off x="2157126" y="3127025"/>
            <a:ext cx="700148" cy="182148"/>
          </a:xfrm>
          <a:prstGeom prst="bentConnector3">
            <a:avLst>
              <a:gd name="adj1" fmla="val 10011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63"/>
          <p:cNvCxnSpPr>
            <a:endCxn id="16" idx="3"/>
          </p:cNvCxnSpPr>
          <p:nvPr/>
        </p:nvCxnSpPr>
        <p:spPr>
          <a:xfrm flipV="1">
            <a:off x="3687181" y="2286000"/>
            <a:ext cx="1842788" cy="12821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Freeform 82"/>
          <p:cNvSpPr/>
          <p:nvPr/>
        </p:nvSpPr>
        <p:spPr>
          <a:xfrm>
            <a:off x="3686491" y="3371357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2017-04-07T14:03:41Z</dcterms:modified>
</cp:coreProperties>
</file>