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39673" y="609599"/>
            <a:ext cx="5354893" cy="488963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6" y="196698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04650" y="28288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5947" y="122438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5400000">
            <a:off x="2444848" y="1769063"/>
            <a:ext cx="39583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936328" y="196483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73247" y="181618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02920" y="46584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03783" y="35299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UserInboxPanel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475831" y="3862442"/>
            <a:ext cx="958415" cy="2665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02920" y="50191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40706" y="23341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92706" y="2635278"/>
            <a:ext cx="451523" cy="1723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802921" y="316131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141706" y="2986277"/>
            <a:ext cx="1152655" cy="1714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77022" y="3550962"/>
            <a:ext cx="2281161" cy="1706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208738" y="3543402"/>
            <a:ext cx="2823845" cy="3645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60898" y="162060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98282" y="2140361"/>
            <a:ext cx="2173298" cy="11393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25237" y="2249370"/>
            <a:ext cx="1855352" cy="16373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</p:cNvCxnSpPr>
          <p:nvPr/>
        </p:nvCxnSpPr>
        <p:spPr>
          <a:xfrm flipV="1">
            <a:off x="3189581" y="1793603"/>
            <a:ext cx="2471317" cy="34675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665818" y="2371099"/>
            <a:ext cx="2636500" cy="21750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485456" y="2551461"/>
            <a:ext cx="2997224" cy="21750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733264" y="-1132675"/>
            <a:ext cx="266563" cy="4447560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565548" y="437341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397765"/>
            <a:ext cx="592928" cy="888235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25587" y="2802396"/>
            <a:ext cx="784031" cy="1706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581502" y="1457145"/>
            <a:ext cx="806862" cy="21732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298747" y="3818629"/>
            <a:ext cx="228938" cy="1252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230502" y="1807277"/>
            <a:ext cx="1507994" cy="21741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96556" y="2853786"/>
            <a:ext cx="3166649" cy="5597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572842" y="4183525"/>
            <a:ext cx="1514481" cy="68796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474776" y="4209200"/>
            <a:ext cx="959470" cy="32535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36"/>
          <p:cNvCxnSpPr>
            <a:cxnSpLocks/>
            <a:stCxn id="36" idx="2"/>
            <a:endCxn id="108" idx="1"/>
          </p:cNvCxnSpPr>
          <p:nvPr/>
        </p:nvCxnSpPr>
        <p:spPr>
          <a:xfrm rot="16200000" flipH="1">
            <a:off x="3110136" y="4007239"/>
            <a:ext cx="605104" cy="12417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reeform 117"/>
          <p:cNvSpPr/>
          <p:nvPr/>
        </p:nvSpPr>
        <p:spPr>
          <a:xfrm flipV="1">
            <a:off x="5572842" y="3855685"/>
            <a:ext cx="1514481" cy="23021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Rectangle 11"/>
          <p:cNvSpPr/>
          <p:nvPr/>
        </p:nvSpPr>
        <p:spPr>
          <a:xfrm>
            <a:off x="4604393" y="3712788"/>
            <a:ext cx="958415" cy="2204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7" name="Rectangle 11"/>
          <p:cNvSpPr/>
          <p:nvPr/>
        </p:nvSpPr>
        <p:spPr>
          <a:xfrm>
            <a:off x="4604393" y="4058793"/>
            <a:ext cx="958415" cy="2204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8" name="Elbow Connector 63"/>
          <p:cNvCxnSpPr>
            <a:cxnSpLocks/>
            <a:endCxn id="138" idx="3"/>
          </p:cNvCxnSpPr>
          <p:nvPr/>
        </p:nvCxnSpPr>
        <p:spPr>
          <a:xfrm rot="10800000" flipV="1">
            <a:off x="5562809" y="3823006"/>
            <a:ext cx="516831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63"/>
          <p:cNvCxnSpPr>
            <a:cxnSpLocks/>
            <a:endCxn id="167" idx="3"/>
          </p:cNvCxnSpPr>
          <p:nvPr/>
        </p:nvCxnSpPr>
        <p:spPr>
          <a:xfrm rot="10800000">
            <a:off x="5562808" y="4169014"/>
            <a:ext cx="504744" cy="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136"/>
          <p:cNvCxnSpPr>
            <a:cxnSpLocks/>
            <a:stCxn id="37" idx="0"/>
            <a:endCxn id="138" idx="1"/>
          </p:cNvCxnSpPr>
          <p:nvPr/>
        </p:nvCxnSpPr>
        <p:spPr>
          <a:xfrm rot="5400000" flipH="1" flipV="1">
            <a:off x="4259999" y="3518048"/>
            <a:ext cx="39434" cy="6493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1" name="Elbow Connector 136"/>
          <p:cNvCxnSpPr>
            <a:cxnSpLocks/>
            <a:stCxn id="108" idx="2"/>
            <a:endCxn id="167" idx="2"/>
          </p:cNvCxnSpPr>
          <p:nvPr/>
        </p:nvCxnSpPr>
        <p:spPr>
          <a:xfrm rot="5400000" flipH="1" flipV="1">
            <a:off x="4391393" y="3842350"/>
            <a:ext cx="255325" cy="1129090"/>
          </a:xfrm>
          <a:prstGeom prst="bentConnector3">
            <a:avLst>
              <a:gd name="adj1" fmla="val -89533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63"/>
          <p:cNvCxnSpPr>
            <a:cxnSpLocks/>
            <a:endCxn id="108" idx="3"/>
          </p:cNvCxnSpPr>
          <p:nvPr/>
        </p:nvCxnSpPr>
        <p:spPr>
          <a:xfrm rot="10800000">
            <a:off x="4434247" y="4371880"/>
            <a:ext cx="1654683" cy="1674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2017-03-23T00:55:27Z</dcterms:modified>
</cp:coreProperties>
</file>