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B5D99-9D08-A64E-A20A-FA2D0EF2DC08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4A6E1-8EA7-5C4E-BE06-64E34BBC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48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5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8101-B03D-3E43-ACD6-3C0D4BB6D11E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B64F-55DA-0D4C-B769-E8114F816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2585999" y="225580"/>
            <a:ext cx="1308900" cy="5559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25" name="Shape 225"/>
          <p:cNvSpPr/>
          <p:nvPr/>
        </p:nvSpPr>
        <p:spPr>
          <a:xfrm flipH="1">
            <a:off x="8260927" y="2617351"/>
            <a:ext cx="1063800" cy="3762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26" name="Shape 226"/>
          <p:cNvSpPr/>
          <p:nvPr/>
        </p:nvSpPr>
        <p:spPr>
          <a:xfrm>
            <a:off x="2349061" y="5099099"/>
            <a:ext cx="1308900" cy="5559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27" name="Shape 227"/>
          <p:cNvCxnSpPr>
            <a:stCxn id="228" idx="3"/>
            <a:endCxn id="224" idx="3"/>
          </p:cNvCxnSpPr>
          <p:nvPr/>
        </p:nvCxnSpPr>
        <p:spPr>
          <a:xfrm rot="10800000">
            <a:off x="3894774" y="503515"/>
            <a:ext cx="6385200" cy="5179500"/>
          </a:xfrm>
          <a:prstGeom prst="bentConnector3">
            <a:avLst>
              <a:gd name="adj1" fmla="val -372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29" name="Shape 229"/>
          <p:cNvCxnSpPr>
            <a:stCxn id="230" idx="3"/>
            <a:endCxn id="224" idx="1"/>
          </p:cNvCxnSpPr>
          <p:nvPr/>
        </p:nvCxnSpPr>
        <p:spPr>
          <a:xfrm rot="-5400000">
            <a:off x="2096925" y="476300"/>
            <a:ext cx="461700" cy="516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1" name="Shape 231"/>
          <p:cNvSpPr/>
          <p:nvPr/>
        </p:nvSpPr>
        <p:spPr>
          <a:xfrm>
            <a:off x="1775007" y="6332054"/>
            <a:ext cx="8892900" cy="525900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32" name="Shape 232"/>
          <p:cNvSpPr/>
          <p:nvPr/>
        </p:nvSpPr>
        <p:spPr>
          <a:xfrm flipH="1">
            <a:off x="8286580" y="3167550"/>
            <a:ext cx="1063800" cy="3699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FindCommand</a:t>
            </a:r>
          </a:p>
        </p:txBody>
      </p:sp>
      <p:sp>
        <p:nvSpPr>
          <p:cNvPr id="233" name="Shape 233"/>
          <p:cNvSpPr/>
          <p:nvPr/>
        </p:nvSpPr>
        <p:spPr>
          <a:xfrm flipH="1">
            <a:off x="8258242" y="3647500"/>
            <a:ext cx="1063800" cy="4281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228" name="Shape 228"/>
          <p:cNvSpPr/>
          <p:nvPr/>
        </p:nvSpPr>
        <p:spPr>
          <a:xfrm>
            <a:off x="9356274" y="5405065"/>
            <a:ext cx="923700" cy="5559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234" name="Shape 234"/>
          <p:cNvSpPr/>
          <p:nvPr/>
        </p:nvSpPr>
        <p:spPr>
          <a:xfrm>
            <a:off x="4453724" y="5134786"/>
            <a:ext cx="554099" cy="408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235" name="Shape 235"/>
          <p:cNvCxnSpPr>
            <a:stCxn id="226" idx="3"/>
            <a:endCxn id="234" idx="1"/>
          </p:cNvCxnSpPr>
          <p:nvPr/>
        </p:nvCxnSpPr>
        <p:spPr>
          <a:xfrm rot="10800000" flipH="1">
            <a:off x="3657961" y="5338649"/>
            <a:ext cx="795900" cy="38400"/>
          </a:xfrm>
          <a:prstGeom prst="bentConnector3">
            <a:avLst>
              <a:gd name="adj1" fmla="val 4999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6" name="Shape 236"/>
          <p:cNvCxnSpPr>
            <a:stCxn id="228" idx="2"/>
          </p:cNvCxnSpPr>
          <p:nvPr/>
        </p:nvCxnSpPr>
        <p:spPr>
          <a:xfrm>
            <a:off x="9818124" y="5960965"/>
            <a:ext cx="1200" cy="3627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0" name="Shape 230"/>
          <p:cNvSpPr/>
          <p:nvPr/>
        </p:nvSpPr>
        <p:spPr>
          <a:xfrm rot="-5400000">
            <a:off x="572475" y="2255000"/>
            <a:ext cx="2994300" cy="4149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algn="ctr">
              <a:buSzPct val="25000"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7" name="Shape 237"/>
          <p:cNvSpPr/>
          <p:nvPr/>
        </p:nvSpPr>
        <p:spPr>
          <a:xfrm>
            <a:off x="1907778" y="3993578"/>
            <a:ext cx="323700" cy="281100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Shape 238"/>
          <p:cNvCxnSpPr/>
          <p:nvPr/>
        </p:nvCxnSpPr>
        <p:spPr>
          <a:xfrm rot="5400000" flipH="1">
            <a:off x="1864525" y="4448050"/>
            <a:ext cx="870600" cy="4893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9" name="Shape 239"/>
          <p:cNvCxnSpPr>
            <a:stCxn id="226" idx="2"/>
          </p:cNvCxnSpPr>
          <p:nvPr/>
        </p:nvCxnSpPr>
        <p:spPr>
          <a:xfrm>
            <a:off x="3003511" y="5654999"/>
            <a:ext cx="0" cy="6825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1523975" y="3203689"/>
            <a:ext cx="351300" cy="105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41" name="Shape 241"/>
          <p:cNvCxnSpPr>
            <a:stCxn id="226" idx="2"/>
            <a:endCxn id="228" idx="1"/>
          </p:cNvCxnSpPr>
          <p:nvPr/>
        </p:nvCxnSpPr>
        <p:spPr>
          <a:xfrm rot="-5400000" flipH="1">
            <a:off x="6165961" y="2492549"/>
            <a:ext cx="27900" cy="6352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42" name="Shape 242"/>
          <p:cNvGrpSpPr/>
          <p:nvPr/>
        </p:nvGrpSpPr>
        <p:grpSpPr>
          <a:xfrm>
            <a:off x="5719706" y="5447147"/>
            <a:ext cx="1063866" cy="369858"/>
            <a:chOff x="2895600" y="564847"/>
            <a:chExt cx="889000" cy="230700"/>
          </a:xfrm>
        </p:grpSpPr>
        <p:sp>
          <p:nvSpPr>
            <p:cNvPr id="243" name="Shape 243"/>
            <p:cNvSpPr txBox="1"/>
            <p:nvPr/>
          </p:nvSpPr>
          <p:spPr>
            <a:xfrm>
              <a:off x="2895600" y="564847"/>
              <a:ext cx="7287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algn="r">
                <a:buSzPct val="25000"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44" name="Shape 244"/>
            <p:cNvSpPr/>
            <p:nvPr/>
          </p:nvSpPr>
          <p:spPr>
            <a:xfrm rot="5400000">
              <a:off x="3683500" y="664486"/>
              <a:ext cx="126000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Shape 245"/>
          <p:cNvSpPr txBox="1"/>
          <p:nvPr/>
        </p:nvSpPr>
        <p:spPr>
          <a:xfrm>
            <a:off x="4758749" y="2858915"/>
            <a:ext cx="783600" cy="2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produces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208740" y="1267927"/>
            <a:ext cx="156900" cy="36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703014" y="4997290"/>
            <a:ext cx="156900" cy="36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8" name="Shape 248"/>
          <p:cNvSpPr/>
          <p:nvPr/>
        </p:nvSpPr>
        <p:spPr>
          <a:xfrm flipH="1">
            <a:off x="8260940" y="4185659"/>
            <a:ext cx="1063800" cy="408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249" name="Shape 249"/>
          <p:cNvCxnSpPr>
            <a:stCxn id="226" idx="0"/>
            <a:endCxn id="224" idx="2"/>
          </p:cNvCxnSpPr>
          <p:nvPr/>
        </p:nvCxnSpPr>
        <p:spPr>
          <a:xfrm rot="-5400000">
            <a:off x="963212" y="2821799"/>
            <a:ext cx="4317600" cy="2370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flipH="1">
            <a:off x="5798287" y="2799375"/>
            <a:ext cx="1121700" cy="45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251" name="Shape 251"/>
          <p:cNvSpPr/>
          <p:nvPr/>
        </p:nvSpPr>
        <p:spPr>
          <a:xfrm flipH="1">
            <a:off x="5796787" y="3334225"/>
            <a:ext cx="1121700" cy="455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FindCommand</a:t>
            </a:r>
          </a:p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252" name="Shape 252"/>
          <p:cNvSpPr/>
          <p:nvPr/>
        </p:nvSpPr>
        <p:spPr>
          <a:xfrm flipH="1">
            <a:off x="5802100" y="3872383"/>
            <a:ext cx="1121700" cy="376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53" name="Shape 253"/>
          <p:cNvSpPr/>
          <p:nvPr/>
        </p:nvSpPr>
        <p:spPr>
          <a:xfrm>
            <a:off x="3577459" y="2104494"/>
            <a:ext cx="899100" cy="555900"/>
          </a:xfrm>
          <a:prstGeom prst="rect">
            <a:avLst/>
          </a:prstGeom>
          <a:solidFill>
            <a:srgbClr val="92CCDC"/>
          </a:solidFill>
          <a:ln w="19050" cap="flat" cmpd="sng">
            <a:solidFill>
              <a:srgbClr val="92CC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Tokenizer</a:t>
            </a:r>
          </a:p>
        </p:txBody>
      </p:sp>
      <p:sp>
        <p:nvSpPr>
          <p:cNvPr id="254" name="Shape 254"/>
          <p:cNvSpPr/>
          <p:nvPr/>
        </p:nvSpPr>
        <p:spPr>
          <a:xfrm>
            <a:off x="3584643" y="2950413"/>
            <a:ext cx="869100" cy="279900"/>
          </a:xfrm>
          <a:prstGeom prst="rect">
            <a:avLst/>
          </a:prstGeom>
          <a:solidFill>
            <a:srgbClr val="92CCDC"/>
          </a:solidFill>
          <a:ln w="19050" cap="flat" cmpd="sng">
            <a:solidFill>
              <a:srgbClr val="92CC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</a:p>
        </p:txBody>
      </p:sp>
      <p:grpSp>
        <p:nvGrpSpPr>
          <p:cNvPr id="255" name="Shape 255"/>
          <p:cNvGrpSpPr/>
          <p:nvPr/>
        </p:nvGrpSpPr>
        <p:grpSpPr>
          <a:xfrm rot="5400000">
            <a:off x="7048618" y="2688029"/>
            <a:ext cx="407854" cy="664826"/>
            <a:chOff x="4185511" y="885005"/>
            <a:chExt cx="254400" cy="504000"/>
          </a:xfrm>
        </p:grpSpPr>
        <p:sp>
          <p:nvSpPr>
            <p:cNvPr id="256" name="Shape 256"/>
            <p:cNvSpPr txBox="1"/>
            <p:nvPr/>
          </p:nvSpPr>
          <p:spPr>
            <a:xfrm rot="-5400000">
              <a:off x="4060711" y="1009805"/>
              <a:ext cx="504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SzPct val="25000"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57" name="Shape 257"/>
            <p:cNvSpPr/>
            <p:nvPr/>
          </p:nvSpPr>
          <p:spPr>
            <a:xfrm flipH="1">
              <a:off x="4223046" y="888755"/>
              <a:ext cx="132300" cy="80100"/>
            </a:xfrm>
            <a:prstGeom prst="triangle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Shape 258"/>
          <p:cNvGrpSpPr/>
          <p:nvPr/>
        </p:nvGrpSpPr>
        <p:grpSpPr>
          <a:xfrm rot="5400000">
            <a:off x="7047119" y="3261364"/>
            <a:ext cx="407854" cy="664826"/>
            <a:chOff x="4157778" y="905246"/>
            <a:chExt cx="254400" cy="504000"/>
          </a:xfrm>
        </p:grpSpPr>
        <p:sp>
          <p:nvSpPr>
            <p:cNvPr id="259" name="Shape 259"/>
            <p:cNvSpPr txBox="1"/>
            <p:nvPr/>
          </p:nvSpPr>
          <p:spPr>
            <a:xfrm rot="-5400000">
              <a:off x="4032978" y="1030046"/>
              <a:ext cx="504000" cy="2544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SzPct val="25000"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0" name="Shape 260"/>
            <p:cNvSpPr/>
            <p:nvPr/>
          </p:nvSpPr>
          <p:spPr>
            <a:xfrm flipH="1">
              <a:off x="4246406" y="943082"/>
              <a:ext cx="132300" cy="80100"/>
            </a:xfrm>
            <a:prstGeom prst="triangle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Shape 261"/>
          <p:cNvSpPr/>
          <p:nvPr/>
        </p:nvSpPr>
        <p:spPr>
          <a:xfrm>
            <a:off x="3591953" y="3606195"/>
            <a:ext cx="875700" cy="455100"/>
          </a:xfrm>
          <a:prstGeom prst="rect">
            <a:avLst/>
          </a:prstGeom>
          <a:solidFill>
            <a:srgbClr val="92CCDC"/>
          </a:solidFill>
          <a:ln w="19050" cap="flat" cmpd="sng">
            <a:solidFill>
              <a:srgbClr val="92CC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CliSyntax</a:t>
            </a:r>
          </a:p>
        </p:txBody>
      </p:sp>
      <p:sp>
        <p:nvSpPr>
          <p:cNvPr id="262" name="Shape 262"/>
          <p:cNvSpPr/>
          <p:nvPr/>
        </p:nvSpPr>
        <p:spPr>
          <a:xfrm>
            <a:off x="3591953" y="4165942"/>
            <a:ext cx="875700" cy="455100"/>
          </a:xfrm>
          <a:prstGeom prst="rect">
            <a:avLst/>
          </a:prstGeom>
          <a:solidFill>
            <a:srgbClr val="92CCDC"/>
          </a:solidFill>
          <a:ln w="19050" cap="flat" cmpd="sng">
            <a:solidFill>
              <a:srgbClr val="92CC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ParserUtil</a:t>
            </a:r>
          </a:p>
        </p:txBody>
      </p:sp>
      <p:cxnSp>
        <p:nvCxnSpPr>
          <p:cNvPr id="263" name="Shape 263"/>
          <p:cNvCxnSpPr>
            <a:endCxn id="261" idx="3"/>
          </p:cNvCxnSpPr>
          <p:nvPr/>
        </p:nvCxnSpPr>
        <p:spPr>
          <a:xfrm rot="10800000">
            <a:off x="4467653" y="3833745"/>
            <a:ext cx="4008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205867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64" name="Shape 264"/>
          <p:cNvCxnSpPr/>
          <p:nvPr/>
        </p:nvCxnSpPr>
        <p:spPr>
          <a:xfrm rot="10800000">
            <a:off x="4476174" y="4336818"/>
            <a:ext cx="392400" cy="87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205867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65" name="Shape 265"/>
          <p:cNvCxnSpPr>
            <a:stCxn id="261" idx="0"/>
          </p:cNvCxnSpPr>
          <p:nvPr/>
        </p:nvCxnSpPr>
        <p:spPr>
          <a:xfrm rot="5400000" flipH="1">
            <a:off x="3836453" y="3412845"/>
            <a:ext cx="376200" cy="10500"/>
          </a:xfrm>
          <a:prstGeom prst="bentConnector3">
            <a:avLst>
              <a:gd name="adj1" fmla="val 4997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92CCDC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66" name="Shape 266"/>
          <p:cNvCxnSpPr/>
          <p:nvPr/>
        </p:nvCxnSpPr>
        <p:spPr>
          <a:xfrm>
            <a:off x="4453725" y="2382618"/>
            <a:ext cx="4149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205867"/>
            </a:solidFill>
            <a:prstDash val="dot"/>
            <a:round/>
            <a:headEnd type="stealth" w="lg" len="lg"/>
            <a:tailEnd type="none" w="med" len="med"/>
          </a:ln>
        </p:spPr>
      </p:cxnSp>
      <p:cxnSp>
        <p:nvCxnSpPr>
          <p:cNvPr id="267" name="Shape 267"/>
          <p:cNvCxnSpPr>
            <a:stCxn id="253" idx="2"/>
            <a:endCxn id="254" idx="0"/>
          </p:cNvCxnSpPr>
          <p:nvPr/>
        </p:nvCxnSpPr>
        <p:spPr>
          <a:xfrm rot="5400000">
            <a:off x="3878059" y="2801544"/>
            <a:ext cx="290100" cy="7800"/>
          </a:xfrm>
          <a:prstGeom prst="bentConnector3">
            <a:avLst>
              <a:gd name="adj1" fmla="val 5000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92CCDC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68" name="Shape 268"/>
          <p:cNvGrpSpPr/>
          <p:nvPr/>
        </p:nvGrpSpPr>
        <p:grpSpPr>
          <a:xfrm rot="5400000">
            <a:off x="4859884" y="4575906"/>
            <a:ext cx="980196" cy="332266"/>
            <a:chOff x="3559416" y="937875"/>
            <a:chExt cx="611400" cy="251888"/>
          </a:xfrm>
        </p:grpSpPr>
        <p:sp>
          <p:nvSpPr>
            <p:cNvPr id="269" name="Shape 269"/>
            <p:cNvSpPr txBox="1"/>
            <p:nvPr/>
          </p:nvSpPr>
          <p:spPr>
            <a:xfrm rot="10800000">
              <a:off x="3559416" y="959064"/>
              <a:ext cx="6114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SzPct val="25000"/>
              </a:pPr>
              <a:r>
                <a:rPr lang="en-US" sz="11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70" name="Shape 270"/>
            <p:cNvSpPr/>
            <p:nvPr/>
          </p:nvSpPr>
          <p:spPr>
            <a:xfrm rot="-5400000" flipH="1">
              <a:off x="3801001" y="953775"/>
              <a:ext cx="120000" cy="88200"/>
            </a:xfrm>
            <a:prstGeom prst="triangle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1" name="Shape 271"/>
          <p:cNvCxnSpPr>
            <a:stCxn id="272" idx="3"/>
            <a:endCxn id="248" idx="1"/>
          </p:cNvCxnSpPr>
          <p:nvPr/>
        </p:nvCxnSpPr>
        <p:spPr>
          <a:xfrm rot="5400000" flipH="1">
            <a:off x="9238817" y="4475533"/>
            <a:ext cx="665100" cy="4935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Shape 272"/>
          <p:cNvSpPr/>
          <p:nvPr/>
        </p:nvSpPr>
        <p:spPr>
          <a:xfrm rot="10800000" flipH="1">
            <a:off x="9656267" y="5054833"/>
            <a:ext cx="323700" cy="281100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05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Shape 273"/>
          <p:cNvCxnSpPr>
            <a:stCxn id="272" idx="3"/>
            <a:endCxn id="233" idx="1"/>
          </p:cNvCxnSpPr>
          <p:nvPr/>
        </p:nvCxnSpPr>
        <p:spPr>
          <a:xfrm rot="5400000" flipH="1">
            <a:off x="8973317" y="4210033"/>
            <a:ext cx="1193400" cy="4962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Shape 274"/>
          <p:cNvCxnSpPr>
            <a:stCxn id="272" idx="3"/>
            <a:endCxn id="232" idx="1"/>
          </p:cNvCxnSpPr>
          <p:nvPr/>
        </p:nvCxnSpPr>
        <p:spPr>
          <a:xfrm rot="5400000" flipH="1">
            <a:off x="8733167" y="3969883"/>
            <a:ext cx="1702200" cy="4677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Shape 275"/>
          <p:cNvCxnSpPr>
            <a:stCxn id="272" idx="3"/>
            <a:endCxn id="225" idx="1"/>
          </p:cNvCxnSpPr>
          <p:nvPr/>
        </p:nvCxnSpPr>
        <p:spPr>
          <a:xfrm rot="5400000" flipH="1">
            <a:off x="8446667" y="3683383"/>
            <a:ext cx="2249400" cy="4935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>
            <a:stCxn id="234" idx="3"/>
            <a:endCxn id="252" idx="3"/>
          </p:cNvCxnSpPr>
          <p:nvPr/>
        </p:nvCxnSpPr>
        <p:spPr>
          <a:xfrm rot="10800000" flipH="1">
            <a:off x="5007823" y="4060486"/>
            <a:ext cx="794400" cy="1278300"/>
          </a:xfrm>
          <a:prstGeom prst="bentConnector3">
            <a:avLst>
              <a:gd name="adj1" fmla="val 4999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77" name="Shape 277"/>
          <p:cNvCxnSpPr>
            <a:stCxn id="234" idx="3"/>
            <a:endCxn id="251" idx="3"/>
          </p:cNvCxnSpPr>
          <p:nvPr/>
        </p:nvCxnSpPr>
        <p:spPr>
          <a:xfrm rot="10800000" flipH="1">
            <a:off x="5007823" y="3561886"/>
            <a:ext cx="789000" cy="1776900"/>
          </a:xfrm>
          <a:prstGeom prst="bentConnector3">
            <a:avLst>
              <a:gd name="adj1" fmla="val 49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78" name="Shape 278"/>
          <p:cNvCxnSpPr>
            <a:stCxn id="234" idx="3"/>
            <a:endCxn id="250" idx="3"/>
          </p:cNvCxnSpPr>
          <p:nvPr/>
        </p:nvCxnSpPr>
        <p:spPr>
          <a:xfrm rot="10800000" flipH="1">
            <a:off x="5007823" y="3025186"/>
            <a:ext cx="790500" cy="2313600"/>
          </a:xfrm>
          <a:prstGeom prst="bentConnector3">
            <a:avLst>
              <a:gd name="adj1" fmla="val 49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79" name="Shape 279"/>
          <p:cNvCxnSpPr>
            <a:stCxn id="251" idx="1"/>
            <a:endCxn id="232" idx="3"/>
          </p:cNvCxnSpPr>
          <p:nvPr/>
        </p:nvCxnSpPr>
        <p:spPr>
          <a:xfrm rot="10800000" flipH="1">
            <a:off x="6918487" y="3352375"/>
            <a:ext cx="1368000" cy="209400"/>
          </a:xfrm>
          <a:prstGeom prst="bentConnector3">
            <a:avLst>
              <a:gd name="adj1" fmla="val 50003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80" name="Shape 280"/>
          <p:cNvCxnSpPr>
            <a:stCxn id="250" idx="1"/>
            <a:endCxn id="225" idx="3"/>
          </p:cNvCxnSpPr>
          <p:nvPr/>
        </p:nvCxnSpPr>
        <p:spPr>
          <a:xfrm rot="10800000" flipH="1">
            <a:off x="6919987" y="2805375"/>
            <a:ext cx="1341000" cy="219900"/>
          </a:xfrm>
          <a:prstGeom prst="bentConnector3">
            <a:avLst>
              <a:gd name="adj1" fmla="val 49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81" name="Shape 281"/>
          <p:cNvCxnSpPr/>
          <p:nvPr/>
        </p:nvCxnSpPr>
        <p:spPr>
          <a:xfrm>
            <a:off x="4868574" y="2382618"/>
            <a:ext cx="0" cy="22725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20586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>
            <a:off x="4868562" y="3152056"/>
            <a:ext cx="9213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20586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4875387" y="3392814"/>
            <a:ext cx="9213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20586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>
            <a:off x="4868562" y="3952107"/>
            <a:ext cx="9213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205867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5" name="Shape 285"/>
          <p:cNvSpPr/>
          <p:nvPr/>
        </p:nvSpPr>
        <p:spPr>
          <a:xfrm flipH="1">
            <a:off x="4827616" y="574750"/>
            <a:ext cx="783600" cy="555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</a:p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</a:p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286" name="Shape 286"/>
          <p:cNvSpPr/>
          <p:nvPr/>
        </p:nvSpPr>
        <p:spPr>
          <a:xfrm flipH="1">
            <a:off x="5719691" y="574750"/>
            <a:ext cx="783600" cy="555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ISO</a:t>
            </a:r>
          </a:p>
          <a:p>
            <a:pPr algn="ctr">
              <a:buSzPct val="25000"/>
            </a:pPr>
            <a:r>
              <a:rPr lang="en-US" sz="105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lang="en-US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287" name="Shape 287"/>
          <p:cNvSpPr/>
          <p:nvPr/>
        </p:nvSpPr>
        <p:spPr>
          <a:xfrm flipH="1">
            <a:off x="6606016" y="574750"/>
            <a:ext cx="783600" cy="555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</a:p>
          <a:p>
            <a:pPr algn="ctr">
              <a:buSzPct val="25000"/>
            </a:pPr>
            <a:r>
              <a:rPr lang="en-US" sz="105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lang="en-US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288" name="Shape 288"/>
          <p:cNvSpPr/>
          <p:nvPr/>
        </p:nvSpPr>
        <p:spPr>
          <a:xfrm flipH="1">
            <a:off x="7492341" y="570900"/>
            <a:ext cx="783600" cy="555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Tomorrow</a:t>
            </a:r>
          </a:p>
          <a:p>
            <a:pPr algn="ctr">
              <a:buSzPct val="25000"/>
            </a:pPr>
            <a:r>
              <a:rPr lang="en-US" sz="105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lang="en-US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289" name="Shape 289"/>
          <p:cNvSpPr/>
          <p:nvPr/>
        </p:nvSpPr>
        <p:spPr>
          <a:xfrm flipH="1">
            <a:off x="5895808" y="1595625"/>
            <a:ext cx="923700" cy="36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</a:p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TimeParser</a:t>
            </a:r>
          </a:p>
        </p:txBody>
      </p:sp>
      <p:cxnSp>
        <p:nvCxnSpPr>
          <p:cNvPr id="290" name="Shape 290"/>
          <p:cNvCxnSpPr>
            <a:stCxn id="285" idx="2"/>
            <a:endCxn id="289" idx="0"/>
          </p:cNvCxnSpPr>
          <p:nvPr/>
        </p:nvCxnSpPr>
        <p:spPr>
          <a:xfrm rot="-5400000" flipH="1">
            <a:off x="5556016" y="794050"/>
            <a:ext cx="465000" cy="1138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1" name="Shape 291"/>
          <p:cNvCxnSpPr>
            <a:stCxn id="286" idx="2"/>
            <a:endCxn id="289" idx="0"/>
          </p:cNvCxnSpPr>
          <p:nvPr/>
        </p:nvCxnSpPr>
        <p:spPr>
          <a:xfrm rot="-5400000" flipH="1">
            <a:off x="6002141" y="1240000"/>
            <a:ext cx="465000" cy="246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2" name="Shape 292"/>
          <p:cNvCxnSpPr>
            <a:stCxn id="287" idx="2"/>
            <a:endCxn id="289" idx="0"/>
          </p:cNvCxnSpPr>
          <p:nvPr/>
        </p:nvCxnSpPr>
        <p:spPr>
          <a:xfrm rot="5400000">
            <a:off x="6445216" y="1043050"/>
            <a:ext cx="465000" cy="640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3" name="Shape 293"/>
          <p:cNvCxnSpPr>
            <a:stCxn id="289" idx="0"/>
            <a:endCxn id="288" idx="2"/>
          </p:cNvCxnSpPr>
          <p:nvPr/>
        </p:nvCxnSpPr>
        <p:spPr>
          <a:xfrm rot="-5400000">
            <a:off x="6886408" y="597975"/>
            <a:ext cx="468900" cy="15264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4" name="Shape 294"/>
          <p:cNvSpPr/>
          <p:nvPr/>
        </p:nvSpPr>
        <p:spPr>
          <a:xfrm flipH="1">
            <a:off x="5803450" y="4323237"/>
            <a:ext cx="1121700" cy="376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MarkCommand</a:t>
            </a:r>
            <a:endParaRPr lang="en-US" sz="105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sp>
        <p:nvSpPr>
          <p:cNvPr id="295" name="Shape 295"/>
          <p:cNvSpPr/>
          <p:nvPr/>
        </p:nvSpPr>
        <p:spPr>
          <a:xfrm flipH="1">
            <a:off x="8260930" y="4703850"/>
            <a:ext cx="1063800" cy="369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MarkCommand</a:t>
            </a:r>
          </a:p>
        </p:txBody>
      </p:sp>
      <p:cxnSp>
        <p:nvCxnSpPr>
          <p:cNvPr id="296" name="Shape 296"/>
          <p:cNvCxnSpPr>
            <a:stCxn id="295" idx="1"/>
            <a:endCxn id="228" idx="0"/>
          </p:cNvCxnSpPr>
          <p:nvPr/>
        </p:nvCxnSpPr>
        <p:spPr>
          <a:xfrm>
            <a:off x="9324730" y="4888800"/>
            <a:ext cx="493500" cy="516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7" name="Shape 297"/>
          <p:cNvCxnSpPr>
            <a:endCxn id="295" idx="3"/>
          </p:cNvCxnSpPr>
          <p:nvPr/>
        </p:nvCxnSpPr>
        <p:spPr>
          <a:xfrm>
            <a:off x="6930431" y="4628400"/>
            <a:ext cx="1330499" cy="2604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98" name="Shape 298"/>
          <p:cNvSpPr txBox="1"/>
          <p:nvPr/>
        </p:nvSpPr>
        <p:spPr>
          <a:xfrm>
            <a:off x="7119657" y="4430540"/>
            <a:ext cx="664800" cy="4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11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creates</a:t>
            </a:r>
          </a:p>
        </p:txBody>
      </p:sp>
      <p:sp>
        <p:nvSpPr>
          <p:cNvPr id="299" name="Shape 299"/>
          <p:cNvSpPr/>
          <p:nvPr/>
        </p:nvSpPr>
        <p:spPr>
          <a:xfrm rot="5400000" flipH="1">
            <a:off x="7580337" y="4506430"/>
            <a:ext cx="211800" cy="105600"/>
          </a:xfrm>
          <a:prstGeom prst="triangle">
            <a:avLst>
              <a:gd name="adj" fmla="val 50000"/>
            </a:avLst>
          </a:prstGeom>
          <a:solidFill>
            <a:srgbClr val="3185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Shape 300"/>
          <p:cNvCxnSpPr/>
          <p:nvPr/>
        </p:nvCxnSpPr>
        <p:spPr>
          <a:xfrm>
            <a:off x="4875362" y="4634557"/>
            <a:ext cx="9213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20586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1" name="Shape 301"/>
          <p:cNvCxnSpPr>
            <a:stCxn id="234" idx="3"/>
            <a:endCxn id="294" idx="3"/>
          </p:cNvCxnSpPr>
          <p:nvPr/>
        </p:nvCxnSpPr>
        <p:spPr>
          <a:xfrm rot="10800000" flipH="1">
            <a:off x="5007823" y="4511386"/>
            <a:ext cx="795600" cy="827400"/>
          </a:xfrm>
          <a:prstGeom prst="bentConnector3">
            <a:avLst>
              <a:gd name="adj1" fmla="val 5000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02" name="Shape 302"/>
          <p:cNvSpPr txBox="1"/>
          <p:nvPr/>
        </p:nvSpPr>
        <p:spPr>
          <a:xfrm>
            <a:off x="8591037" y="1417900"/>
            <a:ext cx="1530600" cy="8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303" name="Shape 303"/>
          <p:cNvSpPr/>
          <p:nvPr/>
        </p:nvSpPr>
        <p:spPr>
          <a:xfrm flipH="1">
            <a:off x="5895808" y="2197500"/>
            <a:ext cx="923700" cy="36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45A9C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TimeParser</a:t>
            </a:r>
          </a:p>
          <a:p>
            <a:pPr algn="ctr">
              <a:buSzPct val="25000"/>
            </a:pPr>
            <a:r>
              <a:rPr lang="en-US" sz="10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</a:p>
        </p:txBody>
      </p:sp>
      <p:cxnSp>
        <p:nvCxnSpPr>
          <p:cNvPr id="304" name="Shape 304"/>
          <p:cNvCxnSpPr>
            <a:stCxn id="250" idx="0"/>
            <a:endCxn id="303" idx="2"/>
          </p:cNvCxnSpPr>
          <p:nvPr/>
        </p:nvCxnSpPr>
        <p:spPr>
          <a:xfrm rot="5400000" flipH="1">
            <a:off x="6242437" y="2682675"/>
            <a:ext cx="231900" cy="1500"/>
          </a:xfrm>
          <a:prstGeom prst="bentConnector3">
            <a:avLst>
              <a:gd name="adj1" fmla="val 50016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305" name="Shape 305"/>
          <p:cNvSpPr/>
          <p:nvPr/>
        </p:nvSpPr>
        <p:spPr>
          <a:xfrm rot="10800000">
            <a:off x="6290600" y="1479870"/>
            <a:ext cx="140100" cy="11730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Shape 306"/>
          <p:cNvCxnSpPr>
            <a:stCxn id="303" idx="0"/>
          </p:cNvCxnSpPr>
          <p:nvPr/>
        </p:nvCxnSpPr>
        <p:spPr>
          <a:xfrm rot="-5400000">
            <a:off x="6235108" y="2068950"/>
            <a:ext cx="251100" cy="6000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19050" cap="flat" cmpd="sng">
            <a:solidFill>
              <a:srgbClr val="31859B"/>
            </a:solidFill>
            <a:prstDash val="dot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50364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He</dc:creator>
  <cp:lastModifiedBy>Xing He</cp:lastModifiedBy>
  <cp:revision>1</cp:revision>
  <cp:lastPrinted>2017-04-07T09:29:30Z</cp:lastPrinted>
  <dcterms:created xsi:type="dcterms:W3CDTF">2017-04-07T09:26:48Z</dcterms:created>
  <dcterms:modified xsi:type="dcterms:W3CDTF">2017-04-07T09:33:36Z</dcterms:modified>
</cp:coreProperties>
</file>