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howGuides="1">
      <p:cViewPr>
        <p:scale>
          <a:sx n="177" d="100"/>
          <a:sy n="177" d="100"/>
        </p:scale>
        <p:origin x="-1264" y="-15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71527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</a:t>
            </a:r>
            <a:r>
              <a:rPr lang="en-US" sz="1050" dirty="0" smtClean="0">
                <a:solidFill>
                  <a:schemeClr val="bg1"/>
                </a:solidFill>
              </a:rPr>
              <a:t>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TaskManager</a:t>
            </a:r>
            <a:r>
              <a:rPr lang="en-US" sz="1050" dirty="0" err="1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437718" y="3331820"/>
            <a:ext cx="183647" cy="651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214704" y="3250575"/>
            <a:ext cx="270504" cy="175523"/>
          </a:xfrm>
          <a:prstGeom prst="triangle">
            <a:avLst>
              <a:gd name="adj" fmla="val 49998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" name="TextBox 2"/>
          <p:cNvSpPr txBox="1"/>
          <p:nvPr/>
        </p:nvSpPr>
        <p:spPr>
          <a:xfrm>
            <a:off x="6206400" y="493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18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Xing He</cp:lastModifiedBy>
  <cp:revision>59</cp:revision>
  <dcterms:created xsi:type="dcterms:W3CDTF">2016-07-22T14:33:02Z</dcterms:created>
  <dcterms:modified xsi:type="dcterms:W3CDTF">2017-04-07T17:09:02Z</dcterms:modified>
</cp:coreProperties>
</file>