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43"/>
  </p:normalViewPr>
  <p:slideViewPr>
    <p:cSldViewPr showGuides="1">
      <p:cViewPr>
        <p:scale>
          <a:sx n="146" d="100"/>
          <a:sy n="146" d="100"/>
        </p:scale>
        <p:origin x="72" y="-12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deleteTask(p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35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Xing He</cp:lastModifiedBy>
  <cp:revision>61</cp:revision>
  <dcterms:created xsi:type="dcterms:W3CDTF">2016-07-22T14:33:02Z</dcterms:created>
  <dcterms:modified xsi:type="dcterms:W3CDTF">2017-04-07T18:00:56Z</dcterms:modified>
</cp:coreProperties>
</file>