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8"/>
  </p:normalViewPr>
  <p:slideViewPr>
    <p:cSldViewPr showGuides="1">
      <p:cViewPr>
        <p:scale>
          <a:sx n="120" d="100"/>
          <a:sy n="120" d="100"/>
        </p:scale>
        <p:origin x="864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Dotted line</a:t>
            </a:r>
            <a:r>
              <a:rPr lang="en-US" baseline="0" dirty="0" smtClean="0"/>
              <a:t> arrow: dependency</a:t>
            </a:r>
          </a:p>
          <a:p>
            <a:r>
              <a:rPr lang="en-US" baseline="0" dirty="0" smtClean="0"/>
              <a:t>Dashed line arrow: </a:t>
            </a:r>
            <a:r>
              <a:rPr lang="en-US" baseline="0" dirty="0" err="1" smtClean="0"/>
              <a:t>assoication</a:t>
            </a:r>
            <a:endParaRPr lang="en-US" baseline="0" dirty="0" smtClean="0"/>
          </a:p>
          <a:p>
            <a:r>
              <a:rPr lang="en-US" baseline="0" dirty="0" smtClean="0"/>
              <a:t>Triangle arrow line: subclass(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) to a superclass</a:t>
            </a:r>
          </a:p>
          <a:p>
            <a:r>
              <a:rPr lang="en-US" baseline="0" dirty="0" smtClean="0"/>
              <a:t>Empty diamond arrow: aggregation</a:t>
            </a:r>
          </a:p>
          <a:p>
            <a:r>
              <a:rPr lang="en-US" baseline="0" dirty="0" smtClean="0"/>
              <a:t>Solid diamond arrow</a:t>
            </a:r>
            <a:r>
              <a:rPr lang="en-US" baseline="0" smtClean="0"/>
              <a:t>: composition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95</Words>
  <Application>Microsoft Macintosh PowerPoint</Application>
  <PresentationFormat>On-screen Show (4:3)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Xing He</cp:lastModifiedBy>
  <cp:revision>27</cp:revision>
  <dcterms:created xsi:type="dcterms:W3CDTF">2016-07-22T14:33:02Z</dcterms:created>
  <dcterms:modified xsi:type="dcterms:W3CDTF">2017-02-25T07:06:06Z</dcterms:modified>
</cp:coreProperties>
</file>