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882" y="-14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31894" y="3158440"/>
            <a:ext cx="13683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17552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Esmond neo</cp:lastModifiedBy>
  <cp:revision>59</cp:revision>
  <dcterms:created xsi:type="dcterms:W3CDTF">2016-07-22T14:33:02Z</dcterms:created>
  <dcterms:modified xsi:type="dcterms:W3CDTF">2017-03-17T08:19:22Z</dcterms:modified>
</cp:coreProperties>
</file>