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432" y="-7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606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59106" y="3093544"/>
            <a:ext cx="15433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058412"/>
            <a:ext cx="91180" cy="55223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953975" y="1324805"/>
            <a:ext cx="990599" cy="4436989"/>
          </a:xfrm>
          <a:prstGeom prst="bentConnector3">
            <a:avLst>
              <a:gd name="adj1" fmla="val -6364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8"/>
          <p:cNvSpPr/>
          <p:nvPr/>
        </p:nvSpPr>
        <p:spPr>
          <a:xfrm>
            <a:off x="4487017" y="270124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5146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601290"/>
            <a:ext cx="266666" cy="2733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1473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7012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7984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/>
          <p:nvPr/>
        </p:nvCxnSpPr>
        <p:spPr>
          <a:xfrm>
            <a:off x="5890198" y="289560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7984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1779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9146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2885110"/>
            <a:ext cx="434402" cy="1723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813398"/>
            <a:ext cx="1775949" cy="3682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72161" y="4012259"/>
            <a:ext cx="1416098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6027389" y="2060858"/>
            <a:ext cx="247291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2895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879760" y="244598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950" y="261408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902" y="25273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31" name="Group 30"/>
          <p:cNvGrpSpPr/>
          <p:nvPr/>
        </p:nvGrpSpPr>
        <p:grpSpPr>
          <a:xfrm>
            <a:off x="3290981" y="2162997"/>
            <a:ext cx="270504" cy="287916"/>
            <a:chOff x="3290981" y="2162997"/>
            <a:chExt cx="270504" cy="287916"/>
          </a:xfrm>
        </p:grpSpPr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7" name="Elbow Connector 63"/>
            <p:cNvCxnSpPr/>
            <p:nvPr/>
          </p:nvCxnSpPr>
          <p:spPr>
            <a:xfrm rot="5400000">
              <a:off x="3385535" y="2404850"/>
              <a:ext cx="87032" cy="50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688193" y="2382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287030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20322" y="2951713"/>
            <a:ext cx="456858" cy="324887"/>
            <a:chOff x="2420322" y="2951713"/>
            <a:chExt cx="456858" cy="324887"/>
          </a:xfrm>
        </p:grpSpPr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038403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295171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56370" y="30979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411780" y="3281974"/>
            <a:ext cx="1788449" cy="395713"/>
            <a:chOff x="2411780" y="3281974"/>
            <a:chExt cx="1788449" cy="395713"/>
          </a:xfrm>
        </p:grpSpPr>
        <p:grpSp>
          <p:nvGrpSpPr>
            <p:cNvPr id="73" name="Group 72"/>
            <p:cNvGrpSpPr/>
            <p:nvPr/>
          </p:nvGrpSpPr>
          <p:grpSpPr>
            <a:xfrm>
              <a:off x="2411780" y="3352800"/>
              <a:ext cx="456858" cy="324887"/>
              <a:chOff x="2420322" y="2951713"/>
              <a:chExt cx="456858" cy="324887"/>
            </a:xfrm>
          </p:grpSpPr>
          <p:cxnSp>
            <p:nvCxnSpPr>
              <p:cNvPr id="74" name="Straight Arrow Connector 73"/>
              <p:cNvCxnSpPr>
                <a:stCxn id="77" idx="3"/>
              </p:cNvCxnSpPr>
              <p:nvPr/>
            </p:nvCxnSpPr>
            <p:spPr>
              <a:xfrm>
                <a:off x="2656370" y="3038403"/>
                <a:ext cx="220810" cy="528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7" name="Flowchart: Decision 96"/>
              <p:cNvSpPr/>
              <p:nvPr/>
            </p:nvSpPr>
            <p:spPr>
              <a:xfrm>
                <a:off x="2420322" y="2951713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656370" y="309791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5" name="Rectangle 8"/>
            <p:cNvSpPr/>
            <p:nvPr/>
          </p:nvSpPr>
          <p:spPr>
            <a:xfrm>
              <a:off x="2868638" y="3281974"/>
              <a:ext cx="133159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TaskNotifierManager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88" name="Isosceles Triangle 102"/>
          <p:cNvSpPr/>
          <p:nvPr/>
        </p:nvSpPr>
        <p:spPr>
          <a:xfrm rot="16200000" flipV="1">
            <a:off x="4905510" y="3927864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9" name="Elbow Connector 63"/>
          <p:cNvCxnSpPr>
            <a:stCxn id="88" idx="3"/>
          </p:cNvCxnSpPr>
          <p:nvPr/>
        </p:nvCxnSpPr>
        <p:spPr>
          <a:xfrm rot="10800000">
            <a:off x="4230413" y="3475392"/>
            <a:ext cx="722588" cy="540234"/>
          </a:xfrm>
          <a:prstGeom prst="bentConnector3">
            <a:avLst>
              <a:gd name="adj1" fmla="val 31546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5126379" y="3873800"/>
            <a:ext cx="115884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TaskNotifier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/>
          <p:cNvCxnSpPr>
            <a:stCxn id="95" idx="3"/>
          </p:cNvCxnSpPr>
          <p:nvPr/>
        </p:nvCxnSpPr>
        <p:spPr>
          <a:xfrm>
            <a:off x="2647828" y="386819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Flowchart: Decision 96"/>
          <p:cNvSpPr/>
          <p:nvPr/>
        </p:nvSpPr>
        <p:spPr>
          <a:xfrm>
            <a:off x="2411780" y="37815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TextBox 95"/>
          <p:cNvSpPr txBox="1"/>
          <p:nvPr/>
        </p:nvSpPr>
        <p:spPr>
          <a:xfrm>
            <a:off x="2647828" y="39277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868638" y="3710679"/>
            <a:ext cx="16869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ManagerStateManager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575309" y="4069431"/>
            <a:ext cx="2620" cy="20126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2945374" y="4273956"/>
            <a:ext cx="1344908" cy="29213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ManagerState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kenny .</cp:lastModifiedBy>
  <cp:revision>68</cp:revision>
  <dcterms:created xsi:type="dcterms:W3CDTF">2016-07-22T14:33:02Z</dcterms:created>
  <dcterms:modified xsi:type="dcterms:W3CDTF">2017-04-05T08:47:18Z</dcterms:modified>
</cp:coreProperties>
</file>