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2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0"/>
  </p:normalViewPr>
  <p:slideViewPr>
    <p:cSldViewPr showGuides="1">
      <p:cViewPr>
        <p:scale>
          <a:sx n="183" d="100"/>
          <a:sy n="183" d="100"/>
        </p:scale>
        <p:origin x="-424" y="-1456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/>
          <p:nvPr/>
        </p:nvSpPr>
        <p:spPr>
          <a:xfrm>
            <a:off x="1066800" y="940878"/>
            <a:ext cx="7467600" cy="37338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3" name="Rectangle 8"/>
          <p:cNvSpPr/>
          <p:nvPr/>
        </p:nvSpPr>
        <p:spPr>
          <a:xfrm>
            <a:off x="2095948" y="1253067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CommandResult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4" name="Rectangle 11"/>
          <p:cNvSpPr/>
          <p:nvPr/>
        </p:nvSpPr>
        <p:spPr>
          <a:xfrm flipH="1">
            <a:off x="6520227" y="2149167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rgbClr val="0070C0"/>
                </a:solidFill>
              </a:rPr>
              <a:t>AddCommand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5" name="Rectangle 62"/>
          <p:cNvSpPr/>
          <p:nvPr/>
        </p:nvSpPr>
        <p:spPr>
          <a:xfrm>
            <a:off x="1776523" y="3948882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LogicManager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6" name="Elbow Connector 63"/>
          <p:cNvCxnSpPr>
            <a:stCxn id="12" idx="3"/>
            <a:endCxn id="3" idx="3"/>
          </p:cNvCxnSpPr>
          <p:nvPr/>
        </p:nvCxnSpPr>
        <p:spPr>
          <a:xfrm flipH="1" flipV="1">
            <a:off x="3189583" y="1426447"/>
            <a:ext cx="5020699" cy="2895973"/>
          </a:xfrm>
          <a:prstGeom prst="bentConnector3">
            <a:avLst>
              <a:gd name="adj1" fmla="val -2713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" name="Elbow Connector 122"/>
          <p:cNvCxnSpPr>
            <a:endCxn id="3" idx="1"/>
          </p:cNvCxnSpPr>
          <p:nvPr/>
        </p:nvCxnSpPr>
        <p:spPr>
          <a:xfrm>
            <a:off x="1676400" y="1423587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" name="Rectangle 65"/>
          <p:cNvSpPr/>
          <p:nvPr/>
        </p:nvSpPr>
        <p:spPr>
          <a:xfrm>
            <a:off x="1103085" y="4777355"/>
            <a:ext cx="7431315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0" name="Rectangle 11"/>
          <p:cNvSpPr/>
          <p:nvPr/>
        </p:nvSpPr>
        <p:spPr>
          <a:xfrm flipH="1">
            <a:off x="6526365" y="2554920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rgbClr val="0070C0"/>
                </a:solidFill>
              </a:rPr>
              <a:t>FindCommand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 flipH="1">
            <a:off x="6526365" y="3396383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Incorrect</a:t>
            </a:r>
            <a:br>
              <a:rPr lang="en-US" sz="1050" b="1" dirty="0" smtClean="0">
                <a:solidFill>
                  <a:srgbClr val="0070C0"/>
                </a:solidFill>
              </a:rPr>
            </a:br>
            <a:r>
              <a:rPr lang="en-US" sz="1050" b="1" dirty="0" smtClean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2" name="Rectangle 62"/>
          <p:cNvSpPr/>
          <p:nvPr/>
        </p:nvSpPr>
        <p:spPr>
          <a:xfrm>
            <a:off x="7438239" y="4149040"/>
            <a:ext cx="772043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{abstract}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6" name="Rectangle 62"/>
          <p:cNvSpPr/>
          <p:nvPr/>
        </p:nvSpPr>
        <p:spPr>
          <a:xfrm>
            <a:off x="3588588" y="3945228"/>
            <a:ext cx="585450" cy="346760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Parser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8" name="Straight Arrow Connector 110"/>
          <p:cNvCxnSpPr>
            <a:stCxn id="12" idx="2"/>
          </p:cNvCxnSpPr>
          <p:nvPr/>
        </p:nvCxnSpPr>
        <p:spPr>
          <a:xfrm>
            <a:off x="7824261" y="4495800"/>
            <a:ext cx="0" cy="281555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9" name="Rectangle 62"/>
          <p:cNvSpPr/>
          <p:nvPr/>
        </p:nvSpPr>
        <p:spPr>
          <a:xfrm rot="16200000">
            <a:off x="398120" y="2150720"/>
            <a:ext cx="2209800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0" name="Isosceles Triangle 102"/>
          <p:cNvSpPr/>
          <p:nvPr/>
        </p:nvSpPr>
        <p:spPr>
          <a:xfrm>
            <a:off x="1359039" y="3429000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1" name="Elbow Connector 63"/>
          <p:cNvCxnSpPr>
            <a:stCxn id="5" idx="1"/>
            <a:endCxn id="20" idx="3"/>
          </p:cNvCxnSpPr>
          <p:nvPr/>
        </p:nvCxnSpPr>
        <p:spPr>
          <a:xfrm rot="10800000">
            <a:off x="1494291" y="3604524"/>
            <a:ext cx="282232" cy="517739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3" name="Straight Arrow Connector 57"/>
          <p:cNvCxnSpPr/>
          <p:nvPr/>
        </p:nvCxnSpPr>
        <p:spPr>
          <a:xfrm flipH="1">
            <a:off x="1981201" y="4122262"/>
            <a:ext cx="1" cy="655093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" name="Elbow Connector 122"/>
          <p:cNvCxnSpPr/>
          <p:nvPr/>
        </p:nvCxnSpPr>
        <p:spPr>
          <a:xfrm>
            <a:off x="893311" y="2832505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" name="Elbow Connector 63"/>
          <p:cNvCxnSpPr>
            <a:stCxn id="5" idx="2"/>
            <a:endCxn id="12" idx="1"/>
          </p:cNvCxnSpPr>
          <p:nvPr/>
        </p:nvCxnSpPr>
        <p:spPr>
          <a:xfrm rot="16200000" flipH="1">
            <a:off x="4867401" y="1751582"/>
            <a:ext cx="26778" cy="5114898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26" name="Group 25"/>
          <p:cNvGrpSpPr/>
          <p:nvPr/>
        </p:nvGrpSpPr>
        <p:grpSpPr>
          <a:xfrm>
            <a:off x="4597400" y="4341168"/>
            <a:ext cx="889000" cy="230832"/>
            <a:chOff x="2895600" y="807932"/>
            <a:chExt cx="889000" cy="230832"/>
          </a:xfrm>
        </p:grpSpPr>
        <p:sp>
          <p:nvSpPr>
            <p:cNvPr id="27" name="TextBox 26"/>
            <p:cNvSpPr txBox="1"/>
            <p:nvPr/>
          </p:nvSpPr>
          <p:spPr>
            <a:xfrm>
              <a:off x="2895600" y="807932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>
                  <a:solidFill>
                    <a:srgbClr val="0070C0"/>
                  </a:solidFill>
                </a:rPr>
                <a:t>executes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28" name="Isosceles Triangle 27"/>
            <p:cNvSpPr/>
            <p:nvPr/>
          </p:nvSpPr>
          <p:spPr>
            <a:xfrm rot="5400000">
              <a:off x="3683524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665110" y="1219200"/>
            <a:ext cx="868568" cy="230832"/>
            <a:chOff x="2755838" y="789460"/>
            <a:chExt cx="868568" cy="230832"/>
          </a:xfrm>
        </p:grpSpPr>
        <p:sp>
          <p:nvSpPr>
            <p:cNvPr id="30" name="TextBox 29"/>
            <p:cNvSpPr txBox="1"/>
            <p:nvPr/>
          </p:nvSpPr>
          <p:spPr>
            <a:xfrm>
              <a:off x="2895600" y="789460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</a:rPr>
                <a:t>produces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1" name="Isosceles Triangle 30"/>
            <p:cNvSpPr/>
            <p:nvPr/>
          </p:nvSpPr>
          <p:spPr>
            <a:xfrm rot="16200000" flipH="1">
              <a:off x="2730963" y="857181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2301175" y="1618473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912207" y="3709457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 flipH="1">
            <a:off x="6526365" y="2956137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…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39" name="Elbow Connector 122"/>
          <p:cNvCxnSpPr/>
          <p:nvPr/>
        </p:nvCxnSpPr>
        <p:spPr>
          <a:xfrm rot="16200000" flipV="1">
            <a:off x="976413" y="2775660"/>
            <a:ext cx="2330409" cy="16035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Rectangle 11"/>
          <p:cNvSpPr/>
          <p:nvPr/>
        </p:nvSpPr>
        <p:spPr>
          <a:xfrm flipH="1">
            <a:off x="4664592" y="2148937"/>
            <a:ext cx="1093635" cy="346760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bg1"/>
                </a:solidFill>
              </a:rPr>
              <a:t>AddCommand</a:t>
            </a:r>
            <a:endParaRPr lang="en-US" sz="1050" b="1" dirty="0">
              <a:solidFill>
                <a:schemeClr val="bg1"/>
              </a:solidFill>
            </a:endParaRP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Parser</a:t>
            </a:r>
            <a:endParaRPr lang="en-SG" sz="1050" b="1" dirty="0">
              <a:solidFill>
                <a:schemeClr val="bg1"/>
              </a:solidFill>
            </a:endParaRPr>
          </a:p>
        </p:txBody>
      </p:sp>
      <p:sp>
        <p:nvSpPr>
          <p:cNvPr id="44" name="Rectangle 11"/>
          <p:cNvSpPr/>
          <p:nvPr/>
        </p:nvSpPr>
        <p:spPr>
          <a:xfrm flipH="1">
            <a:off x="4664592" y="2555337"/>
            <a:ext cx="1093635" cy="346760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bg1"/>
                </a:solidFill>
              </a:rPr>
              <a:t>FindCommand</a:t>
            </a:r>
            <a:endParaRPr lang="en-US" sz="1050" b="1" dirty="0">
              <a:solidFill>
                <a:schemeClr val="bg1"/>
              </a:solidFill>
            </a:endParaRP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Parser</a:t>
            </a:r>
            <a:endParaRPr lang="en-SG" sz="1050" b="1" dirty="0">
              <a:solidFill>
                <a:schemeClr val="bg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 flipH="1">
            <a:off x="4664590" y="2977582"/>
            <a:ext cx="1093635" cy="346760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bg1"/>
                </a:solidFill>
              </a:rPr>
              <a:t>…</a:t>
            </a:r>
            <a:endParaRPr lang="en-SG" sz="1050" b="1" dirty="0">
              <a:solidFill>
                <a:schemeClr val="bg1"/>
              </a:solidFill>
            </a:endParaRPr>
          </a:p>
        </p:txBody>
      </p:sp>
      <p:sp>
        <p:nvSpPr>
          <p:cNvPr id="56" name="Rectangle 62"/>
          <p:cNvSpPr/>
          <p:nvPr/>
        </p:nvSpPr>
        <p:spPr>
          <a:xfrm>
            <a:off x="2812461" y="1710267"/>
            <a:ext cx="751107" cy="3467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Argument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smtClean="0">
                <a:solidFill>
                  <a:schemeClr val="bg1"/>
                </a:solidFill>
              </a:rPr>
              <a:t>Tokenizer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8" name="Rectangle 62"/>
          <p:cNvSpPr/>
          <p:nvPr/>
        </p:nvSpPr>
        <p:spPr>
          <a:xfrm>
            <a:off x="2818488" y="2160512"/>
            <a:ext cx="726243" cy="1745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Prefix</a:t>
            </a:r>
            <a:endParaRPr lang="en-SG" sz="1050" dirty="0">
              <a:solidFill>
                <a:schemeClr val="bg1"/>
              </a:solidFill>
            </a:endParaRPr>
          </a:p>
        </p:txBody>
      </p:sp>
      <p:grpSp>
        <p:nvGrpSpPr>
          <p:cNvPr id="161" name="Group 160"/>
          <p:cNvGrpSpPr/>
          <p:nvPr/>
        </p:nvGrpSpPr>
        <p:grpSpPr>
          <a:xfrm rot="5400000">
            <a:off x="5941795" y="1962201"/>
            <a:ext cx="254462" cy="555486"/>
            <a:chOff x="3949242" y="712012"/>
            <a:chExt cx="254462" cy="503902"/>
          </a:xfrm>
        </p:grpSpPr>
        <p:sp>
          <p:nvSpPr>
            <p:cNvPr id="162" name="TextBox 161"/>
            <p:cNvSpPr txBox="1"/>
            <p:nvPr/>
          </p:nvSpPr>
          <p:spPr>
            <a:xfrm rot="16200000">
              <a:off x="3824522" y="836732"/>
              <a:ext cx="503902" cy="25446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 smtClean="0">
                  <a:solidFill>
                    <a:schemeClr val="accent5">
                      <a:lumMod val="75000"/>
                    </a:schemeClr>
                  </a:solidFill>
                </a:rPr>
                <a:t>creates</a:t>
              </a:r>
              <a:endParaRPr lang="en-SG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63" name="Isosceles Triangle 162"/>
            <p:cNvSpPr/>
            <p:nvPr/>
          </p:nvSpPr>
          <p:spPr>
            <a:xfrm rot="10800000" flipV="1">
              <a:off x="3979474" y="751200"/>
              <a:ext cx="132157" cy="79956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64" name="Group 163"/>
          <p:cNvGrpSpPr/>
          <p:nvPr/>
        </p:nvGrpSpPr>
        <p:grpSpPr>
          <a:xfrm rot="5400000">
            <a:off x="5962853" y="2347569"/>
            <a:ext cx="254462" cy="555486"/>
            <a:chOff x="3949242" y="712012"/>
            <a:chExt cx="254462" cy="503902"/>
          </a:xfrm>
        </p:grpSpPr>
        <p:sp>
          <p:nvSpPr>
            <p:cNvPr id="165" name="TextBox 164"/>
            <p:cNvSpPr txBox="1"/>
            <p:nvPr/>
          </p:nvSpPr>
          <p:spPr>
            <a:xfrm rot="16200000">
              <a:off x="3824522" y="836732"/>
              <a:ext cx="503902" cy="25446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 smtClean="0">
                  <a:solidFill>
                    <a:schemeClr val="accent5">
                      <a:lumMod val="75000"/>
                    </a:schemeClr>
                  </a:solidFill>
                </a:rPr>
                <a:t>creates</a:t>
              </a:r>
              <a:endParaRPr lang="en-SG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66" name="Isosceles Triangle 165"/>
            <p:cNvSpPr/>
            <p:nvPr/>
          </p:nvSpPr>
          <p:spPr>
            <a:xfrm rot="10800000" flipV="1">
              <a:off x="3979474" y="751200"/>
              <a:ext cx="132157" cy="79956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60" name="Rectangle 62"/>
          <p:cNvSpPr/>
          <p:nvPr/>
        </p:nvSpPr>
        <p:spPr>
          <a:xfrm>
            <a:off x="2828785" y="2464247"/>
            <a:ext cx="731636" cy="2838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 smtClean="0">
                <a:solidFill>
                  <a:schemeClr val="bg1"/>
                </a:solidFill>
              </a:rPr>
              <a:t>CliSyntax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2" name="Rectangle 62"/>
          <p:cNvSpPr/>
          <p:nvPr/>
        </p:nvSpPr>
        <p:spPr>
          <a:xfrm>
            <a:off x="2836067" y="2827078"/>
            <a:ext cx="731636" cy="2838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 smtClean="0">
                <a:solidFill>
                  <a:schemeClr val="bg1"/>
                </a:solidFill>
              </a:rPr>
              <a:t>ParserUtil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0" name="Straight Arrow Connector 99"/>
          <p:cNvCxnSpPr>
            <a:endCxn id="60" idx="3"/>
          </p:cNvCxnSpPr>
          <p:nvPr/>
        </p:nvCxnSpPr>
        <p:spPr>
          <a:xfrm flipH="1">
            <a:off x="3560421" y="2606157"/>
            <a:ext cx="335164" cy="0"/>
          </a:xfrm>
          <a:prstGeom prst="straightConnector1">
            <a:avLst/>
          </a:prstGeom>
          <a:ln w="19050">
            <a:solidFill>
              <a:schemeClr val="accent5">
                <a:lumMod val="5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5" name="Straight Arrow Connector 104"/>
          <p:cNvCxnSpPr/>
          <p:nvPr/>
        </p:nvCxnSpPr>
        <p:spPr>
          <a:xfrm flipH="1" flipV="1">
            <a:off x="3533103" y="2989509"/>
            <a:ext cx="327804" cy="5426"/>
          </a:xfrm>
          <a:prstGeom prst="straightConnector1">
            <a:avLst/>
          </a:prstGeom>
          <a:ln w="19050">
            <a:solidFill>
              <a:schemeClr val="accent5">
                <a:lumMod val="5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" name="Elbow Connector 12"/>
          <p:cNvCxnSpPr>
            <a:stCxn id="60" idx="0"/>
            <a:endCxn id="58" idx="2"/>
          </p:cNvCxnSpPr>
          <p:nvPr/>
        </p:nvCxnSpPr>
        <p:spPr>
          <a:xfrm rot="16200000" flipV="1">
            <a:off x="3123530" y="2393173"/>
            <a:ext cx="129155" cy="12993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3551441" y="1874254"/>
            <a:ext cx="346666" cy="0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prstDash val="sysDot"/>
            <a:headEnd type="arrow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49"/>
          <p:cNvCxnSpPr>
            <a:stCxn id="56" idx="2"/>
            <a:endCxn id="58" idx="0"/>
          </p:cNvCxnSpPr>
          <p:nvPr/>
        </p:nvCxnSpPr>
        <p:spPr>
          <a:xfrm rot="5400000">
            <a:off x="3133071" y="2105567"/>
            <a:ext cx="103485" cy="6405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68" name="Group 67"/>
          <p:cNvGrpSpPr/>
          <p:nvPr/>
        </p:nvGrpSpPr>
        <p:grpSpPr>
          <a:xfrm rot="5400000">
            <a:off x="4090826" y="3633626"/>
            <a:ext cx="555486" cy="254462"/>
            <a:chOff x="3798139" y="875689"/>
            <a:chExt cx="555486" cy="230832"/>
          </a:xfrm>
        </p:grpSpPr>
        <p:sp>
          <p:nvSpPr>
            <p:cNvPr id="69" name="TextBox 68"/>
            <p:cNvSpPr txBox="1"/>
            <p:nvPr/>
          </p:nvSpPr>
          <p:spPr>
            <a:xfrm rot="10800000">
              <a:off x="3798139" y="875689"/>
              <a:ext cx="55548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 smtClean="0">
                  <a:solidFill>
                    <a:schemeClr val="accent5">
                      <a:lumMod val="75000"/>
                    </a:schemeClr>
                  </a:solidFill>
                </a:rPr>
                <a:t>creates</a:t>
              </a:r>
              <a:endParaRPr lang="en-SG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70" name="Isosceles Triangle 69"/>
            <p:cNvSpPr/>
            <p:nvPr/>
          </p:nvSpPr>
          <p:spPr>
            <a:xfrm rot="5400000" flipV="1">
              <a:off x="3795127" y="973354"/>
              <a:ext cx="119885" cy="88141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cxnSp>
        <p:nvCxnSpPr>
          <p:cNvPr id="84" name="Elbow Connector 83"/>
          <p:cNvCxnSpPr>
            <a:stCxn id="87" idx="3"/>
            <a:endCxn id="37" idx="1"/>
          </p:cNvCxnSpPr>
          <p:nvPr/>
        </p:nvCxnSpPr>
        <p:spPr>
          <a:xfrm rot="16200000" flipV="1">
            <a:off x="7296652" y="3452865"/>
            <a:ext cx="850958" cy="204262"/>
          </a:xfrm>
          <a:prstGeom prst="bentConnector2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Isosceles Triangle 102"/>
          <p:cNvSpPr/>
          <p:nvPr/>
        </p:nvSpPr>
        <p:spPr>
          <a:xfrm flipV="1">
            <a:off x="7689010" y="3980475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90" name="Elbow Connector 89"/>
          <p:cNvCxnSpPr>
            <a:stCxn id="87" idx="3"/>
            <a:endCxn id="11" idx="1"/>
          </p:cNvCxnSpPr>
          <p:nvPr/>
        </p:nvCxnSpPr>
        <p:spPr>
          <a:xfrm rot="16200000" flipV="1">
            <a:off x="7516775" y="3672988"/>
            <a:ext cx="410712" cy="204262"/>
          </a:xfrm>
          <a:prstGeom prst="bentConnector2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Elbow Connector 92"/>
          <p:cNvCxnSpPr>
            <a:stCxn id="87" idx="3"/>
            <a:endCxn id="10" idx="1"/>
          </p:cNvCxnSpPr>
          <p:nvPr/>
        </p:nvCxnSpPr>
        <p:spPr>
          <a:xfrm rot="16200000" flipV="1">
            <a:off x="7096044" y="3252257"/>
            <a:ext cx="1252175" cy="204262"/>
          </a:xfrm>
          <a:prstGeom prst="bentConnector2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Elbow Connector 95"/>
          <p:cNvCxnSpPr>
            <a:stCxn id="87" idx="3"/>
            <a:endCxn id="4" idx="1"/>
          </p:cNvCxnSpPr>
          <p:nvPr/>
        </p:nvCxnSpPr>
        <p:spPr>
          <a:xfrm rot="16200000" flipV="1">
            <a:off x="6890098" y="3046311"/>
            <a:ext cx="1657928" cy="210400"/>
          </a:xfrm>
          <a:prstGeom prst="bentConnector2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63"/>
          <p:cNvCxnSpPr>
            <a:stCxn id="16" idx="3"/>
            <a:endCxn id="45" idx="3"/>
          </p:cNvCxnSpPr>
          <p:nvPr/>
        </p:nvCxnSpPr>
        <p:spPr>
          <a:xfrm flipV="1">
            <a:off x="4174038" y="3150962"/>
            <a:ext cx="490552" cy="967646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3" name="Elbow Connector 63"/>
          <p:cNvCxnSpPr>
            <a:stCxn id="16" idx="3"/>
            <a:endCxn id="44" idx="3"/>
          </p:cNvCxnSpPr>
          <p:nvPr/>
        </p:nvCxnSpPr>
        <p:spPr>
          <a:xfrm flipV="1">
            <a:off x="4174038" y="2728717"/>
            <a:ext cx="490554" cy="138989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6" name="Elbow Connector 63"/>
          <p:cNvCxnSpPr>
            <a:stCxn id="16" idx="3"/>
            <a:endCxn id="42" idx="3"/>
          </p:cNvCxnSpPr>
          <p:nvPr/>
        </p:nvCxnSpPr>
        <p:spPr>
          <a:xfrm flipV="1">
            <a:off x="4174038" y="2322317"/>
            <a:ext cx="490554" cy="179629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20" name="Elbow Connector 63"/>
          <p:cNvCxnSpPr>
            <a:stCxn id="44" idx="1"/>
            <a:endCxn id="10" idx="3"/>
          </p:cNvCxnSpPr>
          <p:nvPr/>
        </p:nvCxnSpPr>
        <p:spPr>
          <a:xfrm flipV="1">
            <a:off x="5758227" y="2728300"/>
            <a:ext cx="768138" cy="417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22" name="Elbow Connector 63"/>
          <p:cNvCxnSpPr>
            <a:stCxn id="42" idx="1"/>
            <a:endCxn id="4" idx="3"/>
          </p:cNvCxnSpPr>
          <p:nvPr/>
        </p:nvCxnSpPr>
        <p:spPr>
          <a:xfrm>
            <a:off x="5758227" y="2322317"/>
            <a:ext cx="762000" cy="23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3886200" y="1898597"/>
            <a:ext cx="8472" cy="1810860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3894672" y="2209800"/>
            <a:ext cx="769918" cy="0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3886200" y="2607244"/>
            <a:ext cx="769918" cy="0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3886200" y="3048000"/>
            <a:ext cx="769918" cy="0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Rectangle 62"/>
          <p:cNvSpPr/>
          <p:nvPr/>
        </p:nvSpPr>
        <p:spPr>
          <a:xfrm>
            <a:off x="2623655" y="3185967"/>
            <a:ext cx="940866" cy="2838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 smtClean="0">
                <a:solidFill>
                  <a:schemeClr val="bg1"/>
                </a:solidFill>
              </a:rPr>
              <a:t>DateTimeUtil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77" name="Straight Arrow Connector 76"/>
          <p:cNvCxnSpPr/>
          <p:nvPr/>
        </p:nvCxnSpPr>
        <p:spPr>
          <a:xfrm flipH="1" flipV="1">
            <a:off x="3541899" y="3367609"/>
            <a:ext cx="327804" cy="5426"/>
          </a:xfrm>
          <a:prstGeom prst="straightConnector1">
            <a:avLst/>
          </a:prstGeom>
          <a:ln w="19050">
            <a:solidFill>
              <a:schemeClr val="accent5">
                <a:lumMod val="5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62"/>
          <p:cNvSpPr/>
          <p:nvPr/>
        </p:nvSpPr>
        <p:spPr>
          <a:xfrm>
            <a:off x="2386835" y="3522162"/>
            <a:ext cx="1181386" cy="2838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 smtClean="0">
                <a:solidFill>
                  <a:schemeClr val="bg1"/>
                </a:solidFill>
              </a:rPr>
              <a:t>ListArgumentsUtil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89" name="Straight Arrow Connector 88"/>
          <p:cNvCxnSpPr/>
          <p:nvPr/>
        </p:nvCxnSpPr>
        <p:spPr>
          <a:xfrm flipH="1" flipV="1">
            <a:off x="3550306" y="3660797"/>
            <a:ext cx="327804" cy="5426"/>
          </a:xfrm>
          <a:prstGeom prst="straightConnector1">
            <a:avLst/>
          </a:prstGeom>
          <a:ln w="19050">
            <a:solidFill>
              <a:schemeClr val="accent5">
                <a:lumMod val="5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2" name="Straight Arrow Connector 57"/>
          <p:cNvCxnSpPr>
            <a:stCxn id="5" idx="3"/>
            <a:endCxn id="16" idx="1"/>
          </p:cNvCxnSpPr>
          <p:nvPr/>
        </p:nvCxnSpPr>
        <p:spPr>
          <a:xfrm flipV="1">
            <a:off x="2870158" y="4118608"/>
            <a:ext cx="718430" cy="3654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11586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981</TotalTime>
  <Words>34</Words>
  <Application>Microsoft Macintosh PowerPoint</Application>
  <PresentationFormat>On-screen Show (4:3)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drick</cp:lastModifiedBy>
  <cp:revision>84</cp:revision>
  <dcterms:created xsi:type="dcterms:W3CDTF">2016-07-22T14:33:02Z</dcterms:created>
  <dcterms:modified xsi:type="dcterms:W3CDTF">2017-04-05T08:15:57Z</dcterms:modified>
</cp:coreProperties>
</file>