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howGuides="1">
      <p:cViewPr>
        <p:scale>
          <a:sx n="125" d="100"/>
          <a:sy n="125" d="100"/>
        </p:scale>
        <p:origin x="1240" y="-60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40878"/>
            <a:ext cx="746760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520227" y="214916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76523" y="394888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5020699" cy="2895973"/>
          </a:xfrm>
          <a:prstGeom prst="bentConnector3">
            <a:avLst>
              <a:gd name="adj1" fmla="val -271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431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0" name="Rectangle 11"/>
          <p:cNvSpPr/>
          <p:nvPr/>
        </p:nvSpPr>
        <p:spPr>
          <a:xfrm flipH="1">
            <a:off x="6526365" y="255492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6526365" y="3396383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7438239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588588" y="3945228"/>
            <a:ext cx="585450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824261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2232" cy="517739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/>
          <p:nvPr/>
        </p:nvCxnSpPr>
        <p:spPr>
          <a:xfrm flipH="1">
            <a:off x="1981201" y="4122262"/>
            <a:ext cx="1" cy="655093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stCxn id="5" idx="2"/>
            <a:endCxn id="12" idx="1"/>
          </p:cNvCxnSpPr>
          <p:nvPr/>
        </p:nvCxnSpPr>
        <p:spPr>
          <a:xfrm rot="16200000" flipH="1">
            <a:off x="4867401" y="1751582"/>
            <a:ext cx="26778" cy="5114898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301175" y="1618473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12207" y="3709457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 flipH="1">
            <a:off x="6526365" y="295613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16200000" flipV="1">
            <a:off x="1022248" y="2775660"/>
            <a:ext cx="2330409" cy="16035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4664592" y="21489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AddCommand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4" name="Rectangle 11"/>
          <p:cNvSpPr/>
          <p:nvPr/>
        </p:nvSpPr>
        <p:spPr>
          <a:xfrm flipH="1">
            <a:off x="4664592" y="25553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FindCommand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flipH="1">
            <a:off x="4664590" y="2977582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…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56" name="Rectangle 62"/>
          <p:cNvSpPr/>
          <p:nvPr/>
        </p:nvSpPr>
        <p:spPr>
          <a:xfrm>
            <a:off x="2812461" y="1710267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Argument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818488" y="2160512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 rot="5400000">
            <a:off x="5941795" y="1962201"/>
            <a:ext cx="254462" cy="555486"/>
            <a:chOff x="3949242" y="712012"/>
            <a:chExt cx="254462" cy="503902"/>
          </a:xfrm>
        </p:grpSpPr>
        <p:sp>
          <p:nvSpPr>
            <p:cNvPr id="162" name="TextBox 161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3" name="Isosceles Triangle 162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4" name="Group 163"/>
          <p:cNvGrpSpPr/>
          <p:nvPr/>
        </p:nvGrpSpPr>
        <p:grpSpPr>
          <a:xfrm rot="5400000">
            <a:off x="5962853" y="2347569"/>
            <a:ext cx="254462" cy="555486"/>
            <a:chOff x="3949242" y="712012"/>
            <a:chExt cx="254462" cy="503902"/>
          </a:xfrm>
        </p:grpSpPr>
        <p:sp>
          <p:nvSpPr>
            <p:cNvPr id="165" name="TextBox 164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6" name="Isosceles Triangle 165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0" name="Rectangle 62"/>
          <p:cNvSpPr/>
          <p:nvPr/>
        </p:nvSpPr>
        <p:spPr>
          <a:xfrm>
            <a:off x="2828785" y="2464247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2836067" y="2827078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99"/>
          <p:cNvCxnSpPr>
            <a:endCxn id="60" idx="3"/>
          </p:cNvCxnSpPr>
          <p:nvPr/>
        </p:nvCxnSpPr>
        <p:spPr>
          <a:xfrm flipH="1">
            <a:off x="3560421" y="2606157"/>
            <a:ext cx="3351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 flipV="1">
            <a:off x="3533103" y="2989509"/>
            <a:ext cx="327804" cy="5426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Elbow Connector 12"/>
          <p:cNvCxnSpPr>
            <a:stCxn id="60" idx="0"/>
            <a:endCxn id="58" idx="2"/>
          </p:cNvCxnSpPr>
          <p:nvPr/>
        </p:nvCxnSpPr>
        <p:spPr>
          <a:xfrm rot="16200000" flipV="1">
            <a:off x="3123530" y="2393173"/>
            <a:ext cx="129155" cy="1299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551441" y="1874254"/>
            <a:ext cx="346666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56" idx="2"/>
            <a:endCxn id="58" idx="0"/>
          </p:cNvCxnSpPr>
          <p:nvPr/>
        </p:nvCxnSpPr>
        <p:spPr>
          <a:xfrm rot="5400000">
            <a:off x="3133071" y="2105567"/>
            <a:ext cx="103485" cy="640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5400000">
            <a:off x="4090826" y="3633626"/>
            <a:ext cx="555486" cy="254462"/>
            <a:chOff x="3798139" y="875689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98139" y="875689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95127" y="973354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84" name="Elbow Connector 83"/>
          <p:cNvCxnSpPr>
            <a:stCxn id="87" idx="3"/>
            <a:endCxn id="37" idx="1"/>
          </p:cNvCxnSpPr>
          <p:nvPr/>
        </p:nvCxnSpPr>
        <p:spPr>
          <a:xfrm rot="16200000" flipV="1">
            <a:off x="7296652" y="3452865"/>
            <a:ext cx="850958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102"/>
          <p:cNvSpPr/>
          <p:nvPr/>
        </p:nvSpPr>
        <p:spPr>
          <a:xfrm flipV="1">
            <a:off x="7689010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0" name="Elbow Connector 89"/>
          <p:cNvCxnSpPr>
            <a:stCxn id="87" idx="3"/>
            <a:endCxn id="11" idx="1"/>
          </p:cNvCxnSpPr>
          <p:nvPr/>
        </p:nvCxnSpPr>
        <p:spPr>
          <a:xfrm rot="16200000" flipV="1">
            <a:off x="7516775" y="3672988"/>
            <a:ext cx="410712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7" idx="3"/>
            <a:endCxn id="10" idx="1"/>
          </p:cNvCxnSpPr>
          <p:nvPr/>
        </p:nvCxnSpPr>
        <p:spPr>
          <a:xfrm rot="16200000" flipV="1">
            <a:off x="7096044" y="3252257"/>
            <a:ext cx="1252175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87" idx="3"/>
            <a:endCxn id="4" idx="1"/>
          </p:cNvCxnSpPr>
          <p:nvPr/>
        </p:nvCxnSpPr>
        <p:spPr>
          <a:xfrm rot="16200000" flipV="1">
            <a:off x="6890098" y="3046311"/>
            <a:ext cx="1657928" cy="210400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63"/>
          <p:cNvCxnSpPr>
            <a:stCxn id="16" idx="3"/>
            <a:endCxn id="45" idx="3"/>
          </p:cNvCxnSpPr>
          <p:nvPr/>
        </p:nvCxnSpPr>
        <p:spPr>
          <a:xfrm flipV="1">
            <a:off x="4174038" y="3150962"/>
            <a:ext cx="490552" cy="96764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63"/>
          <p:cNvCxnSpPr>
            <a:stCxn id="16" idx="3"/>
            <a:endCxn id="44" idx="3"/>
          </p:cNvCxnSpPr>
          <p:nvPr/>
        </p:nvCxnSpPr>
        <p:spPr>
          <a:xfrm flipV="1">
            <a:off x="4174038" y="2728717"/>
            <a:ext cx="490554" cy="138989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6" name="Elbow Connector 63"/>
          <p:cNvCxnSpPr>
            <a:stCxn id="16" idx="3"/>
            <a:endCxn id="42" idx="3"/>
          </p:cNvCxnSpPr>
          <p:nvPr/>
        </p:nvCxnSpPr>
        <p:spPr>
          <a:xfrm flipV="1">
            <a:off x="4174038" y="2322317"/>
            <a:ext cx="490554" cy="179629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0" name="Elbow Connector 63"/>
          <p:cNvCxnSpPr>
            <a:stCxn id="44" idx="1"/>
            <a:endCxn id="10" idx="3"/>
          </p:cNvCxnSpPr>
          <p:nvPr/>
        </p:nvCxnSpPr>
        <p:spPr>
          <a:xfrm flipV="1">
            <a:off x="5758227" y="2728300"/>
            <a:ext cx="768138" cy="41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63"/>
          <p:cNvCxnSpPr>
            <a:stCxn id="42" idx="1"/>
            <a:endCxn id="4" idx="3"/>
          </p:cNvCxnSpPr>
          <p:nvPr/>
        </p:nvCxnSpPr>
        <p:spPr>
          <a:xfrm>
            <a:off x="5758227" y="2322317"/>
            <a:ext cx="762000" cy="2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886200" y="1874254"/>
            <a:ext cx="0" cy="183520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894672" y="2209800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86200" y="2607244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886200" y="3048000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62"/>
          <p:cNvSpPr/>
          <p:nvPr/>
        </p:nvSpPr>
        <p:spPr>
          <a:xfrm>
            <a:off x="2623655" y="3185967"/>
            <a:ext cx="94086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DateTimeUtil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H="1" flipV="1">
            <a:off x="3541899" y="3367609"/>
            <a:ext cx="327804" cy="5426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62"/>
          <p:cNvSpPr/>
          <p:nvPr/>
        </p:nvSpPr>
        <p:spPr>
          <a:xfrm>
            <a:off x="2386835" y="3522162"/>
            <a:ext cx="118138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ListArgumentsUtil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3550306" y="3660797"/>
            <a:ext cx="327804" cy="5426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Straight Arrow Connector 57"/>
          <p:cNvCxnSpPr>
            <a:stCxn id="5" idx="3"/>
            <a:endCxn id="16" idx="1"/>
          </p:cNvCxnSpPr>
          <p:nvPr/>
        </p:nvCxnSpPr>
        <p:spPr>
          <a:xfrm flipV="1">
            <a:off x="2870158" y="4118608"/>
            <a:ext cx="718430" cy="3654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34</Words>
  <Application>Microsoft Macintosh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drick</cp:lastModifiedBy>
  <cp:revision>83</cp:revision>
  <dcterms:created xsi:type="dcterms:W3CDTF">2016-07-22T14:33:02Z</dcterms:created>
  <dcterms:modified xsi:type="dcterms:W3CDTF">2017-04-05T08:11:41Z</dcterms:modified>
</cp:coreProperties>
</file>