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howGuides="1">
      <p:cViewPr>
        <p:scale>
          <a:sx n="155" d="100"/>
          <a:sy n="155" d="100"/>
        </p:scale>
        <p:origin x="400" y="-17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2"/>
          </p:cNvCxnSpPr>
          <p:nvPr/>
        </p:nvCxnSpPr>
        <p:spPr>
          <a:xfrm>
            <a:off x="3356599" y="2663904"/>
            <a:ext cx="15456" cy="1587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</a:t>
            </a:r>
            <a:r>
              <a:rPr lang="en-US" sz="1600" dirty="0" smtClean="0">
                <a:solidFill>
                  <a:schemeClr val="bg1"/>
                </a:solidFill>
              </a:rPr>
              <a:t>:Add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577" y="2820623"/>
            <a:ext cx="2186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execute (“add research</a:t>
            </a:r>
          </a:p>
          <a:p>
            <a:r>
              <a:rPr lang="en-US" dirty="0" smtClean="0"/>
              <a:t>by tmr</a:t>
            </a:r>
            <a:r>
              <a:rPr lang="en-US" dirty="0"/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53225" y="419666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</a:t>
            </a:r>
            <a:r>
              <a:rPr lang="en-US" dirty="0"/>
              <a:t>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01000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81483" y="426486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addTask(task)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11884" y="3694508"/>
            <a:ext cx="16326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arse(“research by tmr”)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17395" y="2929839"/>
            <a:ext cx="14904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parse(“add research </a:t>
            </a:r>
            <a:endParaRPr lang="en-US" dirty="0" smtClean="0"/>
          </a:p>
          <a:p>
            <a:pPr algn="l"/>
            <a:r>
              <a:rPr lang="en-US" dirty="0" smtClean="0"/>
              <a:t>by </a:t>
            </a:r>
            <a:r>
              <a:rPr lang="en-US" dirty="0"/>
              <a:t>tmr”)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310793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:AddCommand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  <a:endCxn id="49" idx="2"/>
          </p:cNvCxnSpPr>
          <p:nvPr/>
        </p:nvCxnSpPr>
        <p:spPr>
          <a:xfrm>
            <a:off x="5162869" y="3352800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87493" y="3524153"/>
            <a:ext cx="163260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/>
              <a:t>Create(Task</a:t>
            </a:r>
          </a:p>
          <a:p>
            <a:pPr algn="l"/>
            <a:r>
              <a:rPr lang="en-US" sz="1100" dirty="0" smtClean="0"/>
              <a:t>Name, EndDate)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45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drick</cp:lastModifiedBy>
  <cp:revision>75</cp:revision>
  <dcterms:created xsi:type="dcterms:W3CDTF">2016-07-22T14:33:02Z</dcterms:created>
  <dcterms:modified xsi:type="dcterms:W3CDTF">2017-04-05T09:36:28Z</dcterms:modified>
</cp:coreProperties>
</file>