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howGuides="1">
      <p:cViewPr>
        <p:scale>
          <a:sx n="150" d="100"/>
          <a:sy n="150" d="100"/>
        </p:scale>
        <p:origin x="520" y="-15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154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0372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deleteTask(p)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arse(“1”)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:DeleteCommand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35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drick</cp:lastModifiedBy>
  <cp:revision>72</cp:revision>
  <dcterms:created xsi:type="dcterms:W3CDTF">2016-07-22T14:33:02Z</dcterms:created>
  <dcterms:modified xsi:type="dcterms:W3CDTF">2017-04-05T09:34:37Z</dcterms:modified>
</cp:coreProperties>
</file>