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0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00" d="100"/>
          <a:sy n="100" d="100"/>
        </p:scale>
        <p:origin x="303" y="-813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217465" y="1447800"/>
            <a:ext cx="4917083" cy="396240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948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92528" y="29718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2842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529445" y="22278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4717" y="21104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703829" y="2464877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2592528" y="36493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BrowserPanel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592527" y="45637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592526" y="39919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Task</a:t>
            </a:r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3839323" y="422880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smtClean="0">
                <a:solidFill>
                  <a:schemeClr val="accent3">
                    <a:lumMod val="75000"/>
                  </a:schemeClr>
                </a:solidFill>
              </a:rPr>
              <a:t>Task</a:t>
            </a:r>
            <a:r>
              <a:rPr lang="en-US" sz="1050" b="1" smtClean="0">
                <a:solidFill>
                  <a:schemeClr val="accent3">
                    <a:lumMod val="75000"/>
                  </a:schemeClr>
                </a:solidFill>
              </a:rPr>
              <a:t>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592528" y="49660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24548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393229" y="2890922"/>
            <a:ext cx="22219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2590799" y="3304308"/>
            <a:ext cx="1095361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stCxn id="39" idx="2"/>
            <a:endCxn id="34" idx="1"/>
          </p:cNvCxnSpPr>
          <p:nvPr/>
        </p:nvCxnSpPr>
        <p:spPr>
          <a:xfrm rot="16200000" flipH="1">
            <a:off x="2054450" y="3229701"/>
            <a:ext cx="899755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>
            <a:stCxn id="39" idx="2"/>
            <a:endCxn id="36" idx="1"/>
          </p:cNvCxnSpPr>
          <p:nvPr/>
        </p:nvCxnSpPr>
        <p:spPr>
          <a:xfrm rot="16200000" flipH="1">
            <a:off x="1883148" y="3401003"/>
            <a:ext cx="1242356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stCxn id="39" idx="2"/>
            <a:endCxn id="35" idx="1"/>
          </p:cNvCxnSpPr>
          <p:nvPr/>
        </p:nvCxnSpPr>
        <p:spPr>
          <a:xfrm rot="16200000" flipH="1">
            <a:off x="1597249" y="3686901"/>
            <a:ext cx="1814155" cy="17640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endCxn id="38" idx="1"/>
          </p:cNvCxnSpPr>
          <p:nvPr/>
        </p:nvCxnSpPr>
        <p:spPr>
          <a:xfrm rot="16200000" flipH="1">
            <a:off x="1184119" y="3676012"/>
            <a:ext cx="2396440" cy="420377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43948" y="17709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3686160" y="2286000"/>
            <a:ext cx="1843809" cy="1136729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4174488" y="2991741"/>
            <a:ext cx="2061222" cy="64974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stCxn id="16" idx="3"/>
            <a:endCxn id="34" idx="3"/>
          </p:cNvCxnSpPr>
          <p:nvPr/>
        </p:nvCxnSpPr>
        <p:spPr>
          <a:xfrm rot="5400000">
            <a:off x="3867176" y="2104987"/>
            <a:ext cx="1481780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89583" y="228600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stCxn id="16" idx="3"/>
            <a:endCxn id="35" idx="3"/>
          </p:cNvCxnSpPr>
          <p:nvPr/>
        </p:nvCxnSpPr>
        <p:spPr>
          <a:xfrm rot="5400000">
            <a:off x="3409976" y="2562187"/>
            <a:ext cx="2396180" cy="1843807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stCxn id="16" idx="3"/>
            <a:endCxn id="38" idx="3"/>
          </p:cNvCxnSpPr>
          <p:nvPr/>
        </p:nvCxnSpPr>
        <p:spPr>
          <a:xfrm rot="5400000">
            <a:off x="3208856" y="2763307"/>
            <a:ext cx="27984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4594921" y="-355061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6213739" y="4560376"/>
            <a:ext cx="1371599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20" y="19443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9" idx="2"/>
            <a:endCxn id="43" idx="1"/>
          </p:cNvCxnSpPr>
          <p:nvPr/>
        </p:nvCxnSpPr>
        <p:spPr>
          <a:xfrm rot="16200000" flipH="1">
            <a:off x="2226110" y="3058040"/>
            <a:ext cx="554704" cy="174673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205956" y="1766207"/>
            <a:ext cx="8042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stCxn id="36" idx="2"/>
            <a:endCxn id="37" idx="1"/>
          </p:cNvCxnSpPr>
          <p:nvPr/>
        </p:nvCxnSpPr>
        <p:spPr>
          <a:xfrm rot="16200000" flipH="1">
            <a:off x="3430123" y="3938021"/>
            <a:ext cx="118421" cy="69997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stCxn id="16" idx="3"/>
            <a:endCxn id="36" idx="3"/>
          </p:cNvCxnSpPr>
          <p:nvPr/>
        </p:nvCxnSpPr>
        <p:spPr>
          <a:xfrm rot="5400000">
            <a:off x="3695875" y="2276286"/>
            <a:ext cx="1824381" cy="184380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35896" y="27432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687515" y="2828802"/>
            <a:ext cx="3048000" cy="2032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431573" y="44881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4114799" y="4472708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</Words>
  <Application>Microsoft Office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2017-01-07T09:51:36Z</dcterms:created>
  <dcterms:modified xsi:type="dcterms:W3CDTF">2017-03-17T08:19:58Z</dcterms:modified>
</cp:coreProperties>
</file>