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howGuides="1">
      <p:cViewPr>
        <p:scale>
          <a:sx n="166" d="100"/>
          <a:sy n="166" d="100"/>
        </p:scale>
        <p:origin x="72" y="-6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40878"/>
            <a:ext cx="74676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520227" y="214916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76523" y="394888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5020699" cy="2895973"/>
          </a:xfrm>
          <a:prstGeom prst="bentConnector3">
            <a:avLst>
              <a:gd name="adj1" fmla="val -271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6526365" y="255492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526365" y="339638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438239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588588" y="3945228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824261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2232" cy="517739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/>
          <p:nvPr/>
        </p:nvCxnSpPr>
        <p:spPr>
          <a:xfrm flipH="1">
            <a:off x="1981201" y="4122262"/>
            <a:ext cx="1" cy="65509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stCxn id="5" idx="2"/>
          </p:cNvCxnSpPr>
          <p:nvPr/>
        </p:nvCxnSpPr>
        <p:spPr>
          <a:xfrm rot="16200000" flipH="1">
            <a:off x="4840186" y="1778797"/>
            <a:ext cx="81209" cy="5114898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301175" y="161847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40684" y="3960168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6526365" y="295613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2" name="Rectangle 11"/>
          <p:cNvSpPr/>
          <p:nvPr/>
        </p:nvSpPr>
        <p:spPr>
          <a:xfrm flipH="1">
            <a:off x="4664592" y="21489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AddCommand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4664592" y="25553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FindCommand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4664590" y="297758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2812461" y="1634440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819400" y="2160512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5941795" y="1962201"/>
            <a:ext cx="254462" cy="555486"/>
            <a:chOff x="3949242" y="712012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5962853" y="2347569"/>
            <a:ext cx="254462" cy="555486"/>
            <a:chOff x="3949242" y="712012"/>
            <a:chExt cx="254462" cy="503902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2828785" y="2464247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2836067" y="2827078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endCxn id="60" idx="3"/>
          </p:cNvCxnSpPr>
          <p:nvPr/>
        </p:nvCxnSpPr>
        <p:spPr>
          <a:xfrm flipH="1">
            <a:off x="3560421" y="2606157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3533103" y="2989509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51441" y="1828800"/>
            <a:ext cx="34666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4090826" y="3633626"/>
            <a:ext cx="555486" cy="254462"/>
            <a:chOff x="3798139" y="875689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98139" y="875689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95127" y="973354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Elbow Connector 83"/>
          <p:cNvCxnSpPr>
            <a:stCxn id="87" idx="3"/>
            <a:endCxn id="37" idx="1"/>
          </p:cNvCxnSpPr>
          <p:nvPr/>
        </p:nvCxnSpPr>
        <p:spPr>
          <a:xfrm rot="16200000" flipV="1">
            <a:off x="7296652" y="3452865"/>
            <a:ext cx="850958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689010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89"/>
          <p:cNvCxnSpPr>
            <a:stCxn id="87" idx="3"/>
            <a:endCxn id="11" idx="1"/>
          </p:cNvCxnSpPr>
          <p:nvPr/>
        </p:nvCxnSpPr>
        <p:spPr>
          <a:xfrm rot="16200000" flipV="1">
            <a:off x="7516775" y="3672988"/>
            <a:ext cx="410712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7" idx="3"/>
            <a:endCxn id="10" idx="1"/>
          </p:cNvCxnSpPr>
          <p:nvPr/>
        </p:nvCxnSpPr>
        <p:spPr>
          <a:xfrm rot="16200000" flipV="1">
            <a:off x="7096044" y="3252257"/>
            <a:ext cx="1252175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7" idx="3"/>
            <a:endCxn id="4" idx="1"/>
          </p:cNvCxnSpPr>
          <p:nvPr/>
        </p:nvCxnSpPr>
        <p:spPr>
          <a:xfrm rot="16200000" flipV="1">
            <a:off x="6890098" y="3046311"/>
            <a:ext cx="1657928" cy="210400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stCxn id="16" idx="3"/>
            <a:endCxn id="45" idx="3"/>
          </p:cNvCxnSpPr>
          <p:nvPr/>
        </p:nvCxnSpPr>
        <p:spPr>
          <a:xfrm flipV="1">
            <a:off x="4174038" y="3150962"/>
            <a:ext cx="490552" cy="96764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44" idx="3"/>
          </p:cNvCxnSpPr>
          <p:nvPr/>
        </p:nvCxnSpPr>
        <p:spPr>
          <a:xfrm flipV="1">
            <a:off x="4174038" y="2728717"/>
            <a:ext cx="490554" cy="13898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>
            <a:stCxn id="16" idx="3"/>
            <a:endCxn id="42" idx="3"/>
          </p:cNvCxnSpPr>
          <p:nvPr/>
        </p:nvCxnSpPr>
        <p:spPr>
          <a:xfrm flipV="1">
            <a:off x="4174038" y="2322317"/>
            <a:ext cx="490554" cy="17962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63"/>
          <p:cNvCxnSpPr>
            <a:stCxn id="44" idx="1"/>
            <a:endCxn id="10" idx="3"/>
          </p:cNvCxnSpPr>
          <p:nvPr/>
        </p:nvCxnSpPr>
        <p:spPr>
          <a:xfrm flipV="1">
            <a:off x="5758227" y="2728300"/>
            <a:ext cx="768138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stCxn id="42" idx="1"/>
            <a:endCxn id="4" idx="3"/>
          </p:cNvCxnSpPr>
          <p:nvPr/>
        </p:nvCxnSpPr>
        <p:spPr>
          <a:xfrm>
            <a:off x="5758227" y="2322317"/>
            <a:ext cx="762000" cy="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894672" y="1828800"/>
            <a:ext cx="0" cy="183929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894672" y="22098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86200" y="2607244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86200" y="30480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62"/>
          <p:cNvSpPr/>
          <p:nvPr/>
        </p:nvSpPr>
        <p:spPr>
          <a:xfrm>
            <a:off x="2623655" y="3185967"/>
            <a:ext cx="94086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DateTimeUtil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 flipV="1">
            <a:off x="3541899" y="3367609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62"/>
          <p:cNvSpPr/>
          <p:nvPr/>
        </p:nvSpPr>
        <p:spPr>
          <a:xfrm>
            <a:off x="2386835" y="3526180"/>
            <a:ext cx="118138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ListArgumentsUtil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3550306" y="3660797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Straight Arrow Connector 57"/>
          <p:cNvCxnSpPr>
            <a:stCxn id="5" idx="3"/>
            <a:endCxn id="16" idx="1"/>
          </p:cNvCxnSpPr>
          <p:nvPr/>
        </p:nvCxnSpPr>
        <p:spPr>
          <a:xfrm flipV="1">
            <a:off x="2870158" y="4118608"/>
            <a:ext cx="718430" cy="3654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209800" y="1599827"/>
            <a:ext cx="0" cy="234540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Straight Arrow Connector 74"/>
          <p:cNvCxnSpPr>
            <a:endCxn id="58" idx="2"/>
          </p:cNvCxnSpPr>
          <p:nvPr/>
        </p:nvCxnSpPr>
        <p:spPr>
          <a:xfrm flipH="1" flipV="1">
            <a:off x="3182522" y="2335092"/>
            <a:ext cx="7973" cy="129155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Straight Arrow Connector 75"/>
          <p:cNvCxnSpPr>
            <a:stCxn id="56" idx="2"/>
            <a:endCxn id="58" idx="0"/>
          </p:cNvCxnSpPr>
          <p:nvPr/>
        </p:nvCxnSpPr>
        <p:spPr>
          <a:xfrm flipH="1">
            <a:off x="3182522" y="1981200"/>
            <a:ext cx="5493" cy="17931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34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drick</cp:lastModifiedBy>
  <cp:revision>86</cp:revision>
  <dcterms:created xsi:type="dcterms:W3CDTF">2016-07-22T14:33:02Z</dcterms:created>
  <dcterms:modified xsi:type="dcterms:W3CDTF">2017-04-05T08:50:51Z</dcterms:modified>
</cp:coreProperties>
</file>