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7"/>
  </p:normalViewPr>
  <p:slideViewPr>
    <p:cSldViewPr showGuides="1">
      <p:cViewPr>
        <p:scale>
          <a:sx n="163" d="100"/>
          <a:sy n="163" d="100"/>
        </p:scale>
        <p:origin x="-784" y="-1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r>
              <a:rPr lang="en-US" sz="1050" dirty="0" err="1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Elbow Connector 80"/>
          <p:cNvCxnSpPr>
            <a:stCxn id="78" idx="3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22624" y="3332499"/>
            <a:ext cx="70561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44629" cy="4405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7386" y="2935345"/>
            <a:ext cx="77156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088893" y="1810226"/>
            <a:ext cx="66710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TagColor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0" name="Elbow Connector 79"/>
          <p:cNvCxnSpPr/>
          <p:nvPr/>
        </p:nvCxnSpPr>
        <p:spPr>
          <a:xfrm flipV="1">
            <a:off x="5662074" y="1995339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4" y="1809332"/>
            <a:ext cx="51405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35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fy Z</cp:lastModifiedBy>
  <cp:revision>67</cp:revision>
  <dcterms:created xsi:type="dcterms:W3CDTF">2016-07-22T14:33:02Z</dcterms:created>
  <dcterms:modified xsi:type="dcterms:W3CDTF">2017-04-06T06:15:36Z</dcterms:modified>
</cp:coreProperties>
</file>