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7"/>
  </p:normalViewPr>
  <p:slideViewPr>
    <p:cSldViewPr showGuides="1">
      <p:cViewPr>
        <p:scale>
          <a:sx n="163" d="100"/>
          <a:sy n="163" d="100"/>
        </p:scale>
        <p:origin x="-392" y="-124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6477000" y="3194131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err="1" smtClean="0">
                <a:solidFill>
                  <a:srgbClr val="7030A0"/>
                </a:solidFill>
              </a:rPr>
              <a:t>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</a:t>
            </a:r>
            <a:r>
              <a:rPr lang="en-US" altLang="zh-CN" sz="1050" dirty="0" err="1" smtClean="0">
                <a:solidFill>
                  <a:srgbClr val="7030A0"/>
                </a:solidFill>
              </a:rPr>
              <a:t>Task</a:t>
            </a:r>
            <a:r>
              <a:rPr lang="en-US" sz="1050" dirty="0" err="1" smtClean="0">
                <a:solidFill>
                  <a:srgbClr val="7030A0"/>
                </a:solidFill>
              </a:rPr>
              <a:t>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</a:t>
            </a:r>
            <a:r>
              <a:rPr lang="en-US" altLang="zh-CN" sz="1050" dirty="0" err="1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rgbClr val="7030A0"/>
                </a:solidFill>
              </a:rPr>
              <a:t>Title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1" name="Elbow Connector 80"/>
          <p:cNvCxnSpPr>
            <a:stCxn id="78" idx="3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22624" y="3332499"/>
            <a:ext cx="70561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err="1" smtClean="0">
                <a:solidFill>
                  <a:srgbClr val="7030A0"/>
                </a:solidFill>
              </a:rPr>
              <a:t>EndTime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44629" cy="44050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7386" y="2935345"/>
            <a:ext cx="77156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smtClean="0">
                <a:solidFill>
                  <a:srgbClr val="7030A0"/>
                </a:solidFill>
              </a:rPr>
              <a:t>StartTime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</a:t>
            </a:r>
            <a:r>
              <a:rPr lang="en-US" altLang="zh-CN" sz="1050" dirty="0" err="1" smtClean="0">
                <a:solidFill>
                  <a:srgbClr val="7030A0"/>
                </a:solidFill>
              </a:rPr>
              <a:t>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</TotalTime>
  <Words>34</Words>
  <Application>Microsoft Macintosh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宋体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fy Z</cp:lastModifiedBy>
  <cp:revision>62</cp:revision>
  <dcterms:created xsi:type="dcterms:W3CDTF">2016-07-22T14:33:02Z</dcterms:created>
  <dcterms:modified xsi:type="dcterms:W3CDTF">2017-03-09T06:12:48Z</dcterms:modified>
</cp:coreProperties>
</file>