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1243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600200"/>
            <a:ext cx="8001000" cy="3200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29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/>
          <p:cNvSpPr/>
          <p:nvPr/>
        </p:nvSpPr>
        <p:spPr>
          <a:xfrm>
            <a:off x="2496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2" name="Rectangle 62"/>
          <p:cNvSpPr/>
          <p:nvPr/>
        </p:nvSpPr>
        <p:spPr>
          <a:xfrm rot="16200000">
            <a:off x="1302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3" name="Elbow Connector 63"/>
          <p:cNvCxnSpPr>
            <a:stCxn id="158" idx="3"/>
          </p:cNvCxnSpPr>
          <p:nvPr/>
        </p:nvCxnSpPr>
        <p:spPr>
          <a:xfrm flipV="1">
            <a:off x="6096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153"/>
          <p:cNvCxnSpPr>
            <a:stCxn id="152" idx="1"/>
          </p:cNvCxnSpPr>
          <p:nvPr/>
        </p:nvCxnSpPr>
        <p:spPr>
          <a:xfrm rot="5400000" flipH="1" flipV="1">
            <a:off x="3979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62"/>
          <p:cNvSpPr/>
          <p:nvPr/>
        </p:nvSpPr>
        <p:spPr>
          <a:xfrm rot="16200000">
            <a:off x="575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6" name="Isosceles Triangle 102"/>
          <p:cNvSpPr/>
          <p:nvPr/>
        </p:nvSpPr>
        <p:spPr>
          <a:xfrm rot="16200000">
            <a:off x="1245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7" name="Straight Arrow Connector 156"/>
          <p:cNvCxnSpPr>
            <a:stCxn id="160" idx="3"/>
            <a:endCxn id="151" idx="1"/>
          </p:cNvCxnSpPr>
          <p:nvPr/>
        </p:nvCxnSpPr>
        <p:spPr>
          <a:xfrm>
            <a:off x="2275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Isosceles Triangle 102"/>
          <p:cNvSpPr/>
          <p:nvPr/>
        </p:nvSpPr>
        <p:spPr>
          <a:xfrm rot="5400000" flipV="1">
            <a:off x="5872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9" name="Straight Connector 158"/>
          <p:cNvCxnSpPr>
            <a:stCxn id="156" idx="3"/>
          </p:cNvCxnSpPr>
          <p:nvPr/>
        </p:nvCxnSpPr>
        <p:spPr>
          <a:xfrm flipV="1">
            <a:off x="1468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0" name="Flowchart: Decision 96"/>
          <p:cNvSpPr/>
          <p:nvPr/>
        </p:nvSpPr>
        <p:spPr>
          <a:xfrm>
            <a:off x="2039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1" name="Rectangle 8"/>
          <p:cNvSpPr/>
          <p:nvPr/>
        </p:nvSpPr>
        <p:spPr>
          <a:xfrm>
            <a:off x="2498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2" name="Straight Arrow Connector 161"/>
          <p:cNvCxnSpPr>
            <a:stCxn id="163" idx="3"/>
            <a:endCxn id="161" idx="1"/>
          </p:cNvCxnSpPr>
          <p:nvPr/>
        </p:nvCxnSpPr>
        <p:spPr>
          <a:xfrm>
            <a:off x="2277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Flowchart: Decision 96"/>
          <p:cNvSpPr/>
          <p:nvPr/>
        </p:nvSpPr>
        <p:spPr>
          <a:xfrm>
            <a:off x="2041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4" name="Rectangle 8"/>
          <p:cNvSpPr/>
          <p:nvPr/>
        </p:nvSpPr>
        <p:spPr>
          <a:xfrm>
            <a:off x="4106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5" name="Flowchart: Decision 96"/>
          <p:cNvSpPr/>
          <p:nvPr/>
        </p:nvSpPr>
        <p:spPr>
          <a:xfrm>
            <a:off x="3603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6" name="Elbow Connector 165"/>
          <p:cNvCxnSpPr>
            <a:stCxn id="165" idx="3"/>
            <a:endCxn id="164" idx="1"/>
          </p:cNvCxnSpPr>
          <p:nvPr/>
        </p:nvCxnSpPr>
        <p:spPr>
          <a:xfrm>
            <a:off x="3839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/>
          <p:cNvSpPr/>
          <p:nvPr/>
        </p:nvSpPr>
        <p:spPr>
          <a:xfrm>
            <a:off x="4096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167"/>
          <p:cNvCxnSpPr>
            <a:stCxn id="165" idx="3"/>
            <a:endCxn id="167" idx="1"/>
          </p:cNvCxnSpPr>
          <p:nvPr/>
        </p:nvCxnSpPr>
        <p:spPr>
          <a:xfrm flipV="1">
            <a:off x="3839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/>
          <p:cNvSpPr/>
          <p:nvPr/>
        </p:nvSpPr>
        <p:spPr>
          <a:xfrm>
            <a:off x="5932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>
            <a:off x="5262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Elbow Connector 170"/>
          <p:cNvCxnSpPr>
            <a:stCxn id="170" idx="3"/>
            <a:endCxn id="169" idx="1"/>
          </p:cNvCxnSpPr>
          <p:nvPr/>
        </p:nvCxnSpPr>
        <p:spPr>
          <a:xfrm>
            <a:off x="5498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/>
          <p:cNvSpPr/>
          <p:nvPr/>
        </p:nvSpPr>
        <p:spPr>
          <a:xfrm>
            <a:off x="4955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/>
          <p:cNvSpPr/>
          <p:nvPr/>
        </p:nvSpPr>
        <p:spPr>
          <a:xfrm rot="16200000">
            <a:off x="4540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4" name="Elbow Connector 173"/>
          <p:cNvCxnSpPr>
            <a:stCxn id="173" idx="3"/>
            <a:endCxn id="172" idx="1"/>
          </p:cNvCxnSpPr>
          <p:nvPr/>
        </p:nvCxnSpPr>
        <p:spPr>
          <a:xfrm rot="5400000" flipH="1" flipV="1">
            <a:off x="4780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/>
          <p:cNvSpPr/>
          <p:nvPr/>
        </p:nvSpPr>
        <p:spPr>
          <a:xfrm>
            <a:off x="4747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7277671" y="2265306"/>
            <a:ext cx="977920" cy="2818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7" name="Flowchart: Decision 96"/>
          <p:cNvSpPr/>
          <p:nvPr/>
        </p:nvSpPr>
        <p:spPr>
          <a:xfrm>
            <a:off x="6660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177"/>
          <p:cNvCxnSpPr>
            <a:stCxn id="177" idx="3"/>
            <a:endCxn id="176" idx="1"/>
          </p:cNvCxnSpPr>
          <p:nvPr/>
        </p:nvCxnSpPr>
        <p:spPr>
          <a:xfrm flipV="1">
            <a:off x="6896995" y="2406225"/>
            <a:ext cx="380676" cy="6286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9" name="Rectangle 8"/>
          <p:cNvSpPr/>
          <p:nvPr/>
        </p:nvSpPr>
        <p:spPr>
          <a:xfrm>
            <a:off x="7277670" y="2550012"/>
            <a:ext cx="977920" cy="3231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0" name="Elbow Connector 179"/>
          <p:cNvCxnSpPr>
            <a:stCxn id="177" idx="3"/>
            <a:endCxn id="179" idx="1"/>
          </p:cNvCxnSpPr>
          <p:nvPr/>
        </p:nvCxnSpPr>
        <p:spPr>
          <a:xfrm flipV="1">
            <a:off x="6896995" y="2711568"/>
            <a:ext cx="380675" cy="3233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8"/>
          <p:cNvSpPr/>
          <p:nvPr/>
        </p:nvSpPr>
        <p:spPr>
          <a:xfrm>
            <a:off x="7278232" y="2875992"/>
            <a:ext cx="977358" cy="30177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2" name="Elbow Connector 181"/>
          <p:cNvCxnSpPr>
            <a:stCxn id="177" idx="3"/>
            <a:endCxn id="181" idx="1"/>
          </p:cNvCxnSpPr>
          <p:nvPr/>
        </p:nvCxnSpPr>
        <p:spPr>
          <a:xfrm flipV="1">
            <a:off x="6896995" y="3026879"/>
            <a:ext cx="381237" cy="80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7277449" y="3171033"/>
            <a:ext cx="978141" cy="25796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4" name="Elbow Connector 183"/>
          <p:cNvCxnSpPr>
            <a:stCxn id="177" idx="3"/>
            <a:endCxn id="183" idx="1"/>
          </p:cNvCxnSpPr>
          <p:nvPr/>
        </p:nvCxnSpPr>
        <p:spPr>
          <a:xfrm>
            <a:off x="6896995" y="3034891"/>
            <a:ext cx="380454" cy="26512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63"/>
          <p:cNvCxnSpPr>
            <a:stCxn id="186" idx="3"/>
          </p:cNvCxnSpPr>
          <p:nvPr/>
        </p:nvCxnSpPr>
        <p:spPr>
          <a:xfrm rot="16200000" flipH="1">
            <a:off x="2898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Isosceles Triangle 102"/>
          <p:cNvSpPr/>
          <p:nvPr/>
        </p:nvSpPr>
        <p:spPr>
          <a:xfrm rot="10800000" flipV="1">
            <a:off x="2909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7" name="Rectangle 8"/>
          <p:cNvSpPr/>
          <p:nvPr/>
        </p:nvSpPr>
        <p:spPr>
          <a:xfrm>
            <a:off x="2279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16200000">
            <a:off x="6146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9" name="Rectangle 8"/>
          <p:cNvSpPr/>
          <p:nvPr/>
        </p:nvSpPr>
        <p:spPr>
          <a:xfrm>
            <a:off x="1676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0" name="Elbow Connector 122"/>
          <p:cNvCxnSpPr>
            <a:stCxn id="155" idx="1"/>
            <a:endCxn id="189" idx="1"/>
          </p:cNvCxnSpPr>
          <p:nvPr/>
        </p:nvCxnSpPr>
        <p:spPr>
          <a:xfrm rot="16200000" flipH="1">
            <a:off x="983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190"/>
          <p:cNvCxnSpPr>
            <a:stCxn id="169" idx="0"/>
            <a:endCxn id="167" idx="3"/>
          </p:cNvCxnSpPr>
          <p:nvPr/>
        </p:nvCxnSpPr>
        <p:spPr>
          <a:xfrm rot="16200000" flipV="1">
            <a:off x="5567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TextBox 191"/>
          <p:cNvSpPr txBox="1"/>
          <p:nvPr/>
        </p:nvSpPr>
        <p:spPr>
          <a:xfrm>
            <a:off x="3943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943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08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782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754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06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275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286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0" name="Rectangle 8"/>
          <p:cNvSpPr/>
          <p:nvPr/>
        </p:nvSpPr>
        <p:spPr>
          <a:xfrm>
            <a:off x="7282983" y="3443355"/>
            <a:ext cx="972607" cy="2806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1" name="Rectangle 8"/>
          <p:cNvSpPr/>
          <p:nvPr/>
        </p:nvSpPr>
        <p:spPr>
          <a:xfrm>
            <a:off x="7282983" y="3741648"/>
            <a:ext cx="972607" cy="2853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2" name="Rectangle 8"/>
          <p:cNvSpPr/>
          <p:nvPr/>
        </p:nvSpPr>
        <p:spPr>
          <a:xfrm>
            <a:off x="7280476" y="4044556"/>
            <a:ext cx="975114" cy="2988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RecurPeriod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3" name="Rectangle 8"/>
          <p:cNvSpPr/>
          <p:nvPr/>
        </p:nvSpPr>
        <p:spPr>
          <a:xfrm>
            <a:off x="7273785" y="4356338"/>
            <a:ext cx="981805" cy="2861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RecurEndDate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4" name="Rectangle 8"/>
          <p:cNvSpPr/>
          <p:nvPr/>
        </p:nvSpPr>
        <p:spPr>
          <a:xfrm>
            <a:off x="7277671" y="1969085"/>
            <a:ext cx="977920" cy="2941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5" name="Elbow Connector 204"/>
          <p:cNvCxnSpPr>
            <a:endCxn id="200" idx="1"/>
          </p:cNvCxnSpPr>
          <p:nvPr/>
        </p:nvCxnSpPr>
        <p:spPr>
          <a:xfrm rot="16200000" flipH="1">
            <a:off x="6914260" y="3214975"/>
            <a:ext cx="541684" cy="1957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6" name="Elbow Connector 205"/>
          <p:cNvCxnSpPr/>
          <p:nvPr/>
        </p:nvCxnSpPr>
        <p:spPr>
          <a:xfrm rot="16200000" flipH="1">
            <a:off x="6914260" y="3540744"/>
            <a:ext cx="541684" cy="1957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/>
          <p:nvPr/>
        </p:nvCxnSpPr>
        <p:spPr>
          <a:xfrm rot="16200000" flipH="1">
            <a:off x="6914260" y="3826458"/>
            <a:ext cx="541684" cy="1957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8" name="Elbow Connector 207"/>
          <p:cNvCxnSpPr/>
          <p:nvPr/>
        </p:nvCxnSpPr>
        <p:spPr>
          <a:xfrm rot="16200000" flipH="1">
            <a:off x="6914260" y="4091402"/>
            <a:ext cx="541684" cy="1957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9" name="Elbow Connector 208"/>
          <p:cNvCxnSpPr>
            <a:endCxn id="204" idx="1"/>
          </p:cNvCxnSpPr>
          <p:nvPr/>
        </p:nvCxnSpPr>
        <p:spPr>
          <a:xfrm rot="5400000" flipH="1" flipV="1">
            <a:off x="6945860" y="2257506"/>
            <a:ext cx="473175" cy="1904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Li</cp:lastModifiedBy>
  <cp:revision>60</cp:revision>
  <dcterms:created xsi:type="dcterms:W3CDTF">2016-07-22T14:33:02Z</dcterms:created>
  <dcterms:modified xsi:type="dcterms:W3CDTF">2017-03-23T20:00:41Z</dcterms:modified>
</cp:coreProperties>
</file>