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76"/>
    <p:restoredTop sz="88208"/>
  </p:normalViewPr>
  <p:slideViewPr>
    <p:cSldViewPr showGuides="1">
      <p:cViewPr>
        <p:scale>
          <a:sx n="82" d="100"/>
          <a:sy n="82" d="100"/>
        </p:scale>
        <p:origin x="440" y="-6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809782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(p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</a:t>
            </a:r>
            <a:r>
              <a:rPr lang="en-US" sz="1200" dirty="0" smtClean="0"/>
              <a:t>arse(“1”)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result:Command</a:t>
            </a:r>
            <a:r>
              <a:rPr lang="en-US" sz="1600" dirty="0" smtClean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DeleteCommand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 smtClean="0">
                <a:solidFill>
                  <a:srgbClr val="002060"/>
                </a:solidFill>
              </a:rPr>
              <a:t>X</a:t>
            </a:r>
            <a:endParaRPr lang="en-SG" sz="11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35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71</cp:revision>
  <dcterms:created xsi:type="dcterms:W3CDTF">2016-07-22T14:33:02Z</dcterms:created>
  <dcterms:modified xsi:type="dcterms:W3CDTF">2017-03-23T15:37:44Z</dcterms:modified>
</cp:coreProperties>
</file>